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5" r:id="rId4"/>
    <p:sldId id="258" r:id="rId5"/>
    <p:sldId id="259" r:id="rId6"/>
    <p:sldId id="263" r:id="rId7"/>
    <p:sldId id="260" r:id="rId8"/>
    <p:sldId id="264" r:id="rId9"/>
    <p:sldId id="266" r:id="rId10"/>
    <p:sldId id="267" r:id="rId11"/>
    <p:sldId id="261" r:id="rId12"/>
  </p:sldIdLst>
  <p:sldSz cx="12192000" cy="6858000"/>
  <p:notesSz cx="6888163" cy="100187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51" d="100"/>
          <a:sy n="51" d="100"/>
        </p:scale>
        <p:origin x="6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39" d="100"/>
          <a:sy n="39" d="100"/>
        </p:scale>
        <p:origin x="2194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Backups\KURSE_F\KursCDs\PowerPoint-19\Aufgaben\Diagramme_einfach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 sz="2400" b="1" dirty="0" smtClean="0"/>
              <a:t>Testdiagramm</a:t>
            </a:r>
            <a:endParaRPr lang="de-CH" sz="24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9543256"/>
        <c:axId val="389543648"/>
      </c:barChart>
      <c:catAx>
        <c:axId val="389543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9543648"/>
        <c:crosses val="autoZero"/>
        <c:auto val="1"/>
        <c:lblAlgn val="ctr"/>
        <c:lblOffset val="100"/>
        <c:noMultiLvlLbl val="0"/>
      </c:catAx>
      <c:valAx>
        <c:axId val="389543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9543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/>
              <a:t>Verkaufsresultate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'Saeulen-Spalte'!$B$4</c:f>
              <c:strCache>
                <c:ptCount val="1"/>
                <c:pt idx="0">
                  <c:v>Januar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'Saeulen-Spalte'!$A$5:$A$8</c:f>
              <c:strCache>
                <c:ptCount val="4"/>
                <c:pt idx="0">
                  <c:v>Bern</c:v>
                </c:pt>
                <c:pt idx="1">
                  <c:v>Basel</c:v>
                </c:pt>
                <c:pt idx="2">
                  <c:v>Zürich</c:v>
                </c:pt>
                <c:pt idx="3">
                  <c:v>Luzern</c:v>
                </c:pt>
              </c:strCache>
            </c:strRef>
          </c:cat>
          <c:val>
            <c:numRef>
              <c:f>'Saeulen-Spalte'!$B$5:$B$8</c:f>
              <c:numCache>
                <c:formatCode>General</c:formatCode>
                <c:ptCount val="4"/>
                <c:pt idx="0">
                  <c:v>4500</c:v>
                </c:pt>
                <c:pt idx="1">
                  <c:v>3750</c:v>
                </c:pt>
                <c:pt idx="2">
                  <c:v>4800</c:v>
                </c:pt>
                <c:pt idx="3">
                  <c:v>4200</c:v>
                </c:pt>
              </c:numCache>
            </c:numRef>
          </c:val>
        </c:ser>
        <c:ser>
          <c:idx val="1"/>
          <c:order val="1"/>
          <c:tx>
            <c:strRef>
              <c:f>'Saeulen-Spalte'!$C$4</c:f>
              <c:strCache>
                <c:ptCount val="1"/>
                <c:pt idx="0">
                  <c:v>Februar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'Saeulen-Spalte'!$A$5:$A$8</c:f>
              <c:strCache>
                <c:ptCount val="4"/>
                <c:pt idx="0">
                  <c:v>Bern</c:v>
                </c:pt>
                <c:pt idx="1">
                  <c:v>Basel</c:v>
                </c:pt>
                <c:pt idx="2">
                  <c:v>Zürich</c:v>
                </c:pt>
                <c:pt idx="3">
                  <c:v>Luzern</c:v>
                </c:pt>
              </c:strCache>
            </c:strRef>
          </c:cat>
          <c:val>
            <c:numRef>
              <c:f>'Saeulen-Spalte'!$C$5:$C$8</c:f>
              <c:numCache>
                <c:formatCode>General</c:formatCode>
                <c:ptCount val="4"/>
                <c:pt idx="0">
                  <c:v>4450</c:v>
                </c:pt>
                <c:pt idx="1">
                  <c:v>3800</c:v>
                </c:pt>
                <c:pt idx="2">
                  <c:v>5200</c:v>
                </c:pt>
                <c:pt idx="3">
                  <c:v>3750</c:v>
                </c:pt>
              </c:numCache>
            </c:numRef>
          </c:val>
        </c:ser>
        <c:ser>
          <c:idx val="2"/>
          <c:order val="2"/>
          <c:tx>
            <c:strRef>
              <c:f>'Saeulen-Spalte'!$D$4</c:f>
              <c:strCache>
                <c:ptCount val="1"/>
                <c:pt idx="0">
                  <c:v>März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'Saeulen-Spalte'!$A$5:$A$8</c:f>
              <c:strCache>
                <c:ptCount val="4"/>
                <c:pt idx="0">
                  <c:v>Bern</c:v>
                </c:pt>
                <c:pt idx="1">
                  <c:v>Basel</c:v>
                </c:pt>
                <c:pt idx="2">
                  <c:v>Zürich</c:v>
                </c:pt>
                <c:pt idx="3">
                  <c:v>Luzern</c:v>
                </c:pt>
              </c:strCache>
            </c:strRef>
          </c:cat>
          <c:val>
            <c:numRef>
              <c:f>'Saeulen-Spalte'!$D$5:$D$8</c:f>
              <c:numCache>
                <c:formatCode>General</c:formatCode>
                <c:ptCount val="4"/>
                <c:pt idx="0">
                  <c:v>4780</c:v>
                </c:pt>
                <c:pt idx="1">
                  <c:v>3600</c:v>
                </c:pt>
                <c:pt idx="2">
                  <c:v>2500</c:v>
                </c:pt>
                <c:pt idx="3">
                  <c:v>5300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6747696"/>
        <c:axId val="316753968"/>
      </c:barChart>
      <c:catAx>
        <c:axId val="316747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16753968"/>
        <c:crosses val="autoZero"/>
        <c:auto val="1"/>
        <c:lblAlgn val="ctr"/>
        <c:lblOffset val="100"/>
        <c:noMultiLvlLbl val="0"/>
      </c:catAx>
      <c:valAx>
        <c:axId val="316753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16747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183BE1-DF9E-4237-AB91-02DBA92DE649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CH"/>
        </a:p>
      </dgm:t>
    </dgm:pt>
    <dgm:pt modelId="{D000573A-1D1F-4965-ADE3-E183B1B49692}">
      <dgm:prSet phldrT="[Text]"/>
      <dgm:spPr/>
      <dgm:t>
        <a:bodyPr/>
        <a:lstStyle/>
        <a:p>
          <a:r>
            <a:rPr lang="de-CH" dirty="0" smtClean="0"/>
            <a:t>GS </a:t>
          </a:r>
          <a:br>
            <a:rPr lang="de-CH" dirty="0" smtClean="0"/>
          </a:br>
          <a:r>
            <a:rPr lang="de-CH" dirty="0" smtClean="0"/>
            <a:t>Meier</a:t>
          </a:r>
          <a:endParaRPr lang="de-CH" dirty="0"/>
        </a:p>
      </dgm:t>
    </dgm:pt>
    <dgm:pt modelId="{F6ACBC9B-D8D0-4A9D-925B-69FA9D25611D}" type="parTrans" cxnId="{622B6A60-4666-4894-80C9-D1E9C96B6F27}">
      <dgm:prSet/>
      <dgm:spPr/>
      <dgm:t>
        <a:bodyPr/>
        <a:lstStyle/>
        <a:p>
          <a:endParaRPr lang="de-CH"/>
        </a:p>
      </dgm:t>
    </dgm:pt>
    <dgm:pt modelId="{6667BD49-BC01-4718-BE45-4E72B4137340}" type="sibTrans" cxnId="{622B6A60-4666-4894-80C9-D1E9C96B6F27}">
      <dgm:prSet/>
      <dgm:spPr/>
      <dgm:t>
        <a:bodyPr/>
        <a:lstStyle/>
        <a:p>
          <a:endParaRPr lang="de-CH"/>
        </a:p>
      </dgm:t>
    </dgm:pt>
    <dgm:pt modelId="{E651B033-1F6F-40D4-8BD8-FD0554C68F11}" type="asst">
      <dgm:prSet phldrT="[Text]"/>
      <dgm:spPr/>
      <dgm:t>
        <a:bodyPr/>
        <a:lstStyle/>
        <a:p>
          <a:r>
            <a:rPr lang="de-CH" dirty="0" smtClean="0"/>
            <a:t>Assistent Muster</a:t>
          </a:r>
          <a:endParaRPr lang="de-CH" dirty="0"/>
        </a:p>
      </dgm:t>
    </dgm:pt>
    <dgm:pt modelId="{6C42FB97-B3D0-4678-AF5E-5122C10667A4}" type="parTrans" cxnId="{2335258B-95A6-4334-AF42-70898F2BA90D}">
      <dgm:prSet/>
      <dgm:spPr/>
      <dgm:t>
        <a:bodyPr/>
        <a:lstStyle/>
        <a:p>
          <a:endParaRPr lang="de-CH"/>
        </a:p>
      </dgm:t>
    </dgm:pt>
    <dgm:pt modelId="{BF7E188D-617E-4060-BF8C-ABBA18815CDF}" type="sibTrans" cxnId="{2335258B-95A6-4334-AF42-70898F2BA90D}">
      <dgm:prSet/>
      <dgm:spPr/>
      <dgm:t>
        <a:bodyPr/>
        <a:lstStyle/>
        <a:p>
          <a:endParaRPr lang="de-CH"/>
        </a:p>
      </dgm:t>
    </dgm:pt>
    <dgm:pt modelId="{C4BBEDB9-32AA-44F2-9A60-B71B3CDF80F2}">
      <dgm:prSet phldrT="[Text]"/>
      <dgm:spPr/>
      <dgm:t>
        <a:bodyPr/>
        <a:lstStyle/>
        <a:p>
          <a:r>
            <a:rPr lang="de-CH" dirty="0" smtClean="0"/>
            <a:t>Entwicklung</a:t>
          </a:r>
          <a:endParaRPr lang="de-CH" dirty="0"/>
        </a:p>
      </dgm:t>
    </dgm:pt>
    <dgm:pt modelId="{298565E6-9422-497E-A3D5-BBB4DE077F04}" type="parTrans" cxnId="{14829976-F385-42BA-A06E-88D3FF85ADC5}">
      <dgm:prSet/>
      <dgm:spPr/>
      <dgm:t>
        <a:bodyPr/>
        <a:lstStyle/>
        <a:p>
          <a:endParaRPr lang="de-CH"/>
        </a:p>
      </dgm:t>
    </dgm:pt>
    <dgm:pt modelId="{643AD967-CAE5-412A-AD71-1348391F581D}" type="sibTrans" cxnId="{14829976-F385-42BA-A06E-88D3FF85ADC5}">
      <dgm:prSet/>
      <dgm:spPr/>
      <dgm:t>
        <a:bodyPr/>
        <a:lstStyle/>
        <a:p>
          <a:endParaRPr lang="de-CH"/>
        </a:p>
      </dgm:t>
    </dgm:pt>
    <dgm:pt modelId="{02EF516B-2F54-432A-8712-332C335198E0}">
      <dgm:prSet phldrT="[Text]"/>
      <dgm:spPr/>
      <dgm:t>
        <a:bodyPr/>
        <a:lstStyle/>
        <a:p>
          <a:r>
            <a:rPr lang="de-CH" dirty="0" smtClean="0"/>
            <a:t>Produktion</a:t>
          </a:r>
          <a:endParaRPr lang="de-CH" dirty="0"/>
        </a:p>
      </dgm:t>
    </dgm:pt>
    <dgm:pt modelId="{46FE8DE5-E644-41FC-B472-6832624711E3}" type="parTrans" cxnId="{0ADB46B7-B9FC-40C6-A015-FD5ED759BF81}">
      <dgm:prSet/>
      <dgm:spPr/>
      <dgm:t>
        <a:bodyPr/>
        <a:lstStyle/>
        <a:p>
          <a:endParaRPr lang="de-CH"/>
        </a:p>
      </dgm:t>
    </dgm:pt>
    <dgm:pt modelId="{21485D6B-11FB-4F13-9BC1-2F24469371E3}" type="sibTrans" cxnId="{0ADB46B7-B9FC-40C6-A015-FD5ED759BF81}">
      <dgm:prSet/>
      <dgm:spPr/>
      <dgm:t>
        <a:bodyPr/>
        <a:lstStyle/>
        <a:p>
          <a:endParaRPr lang="de-CH"/>
        </a:p>
      </dgm:t>
    </dgm:pt>
    <dgm:pt modelId="{548FFF2E-AF41-41B5-9D00-7A6EE1398A9A}">
      <dgm:prSet phldrT="[Text]"/>
      <dgm:spPr/>
      <dgm:t>
        <a:bodyPr/>
        <a:lstStyle/>
        <a:p>
          <a:r>
            <a:rPr lang="de-CH" dirty="0" smtClean="0"/>
            <a:t>Vertrieb</a:t>
          </a:r>
          <a:endParaRPr lang="de-CH" dirty="0"/>
        </a:p>
      </dgm:t>
    </dgm:pt>
    <dgm:pt modelId="{5A81EB72-B542-47AB-8EE9-B1BE47A345EA}" type="parTrans" cxnId="{917F1BF3-7477-4942-9741-EC437D1B831B}">
      <dgm:prSet/>
      <dgm:spPr/>
      <dgm:t>
        <a:bodyPr/>
        <a:lstStyle/>
        <a:p>
          <a:endParaRPr lang="de-CH"/>
        </a:p>
      </dgm:t>
    </dgm:pt>
    <dgm:pt modelId="{178B92EC-D62F-4925-A751-0A98AF775489}" type="sibTrans" cxnId="{917F1BF3-7477-4942-9741-EC437D1B831B}">
      <dgm:prSet/>
      <dgm:spPr/>
      <dgm:t>
        <a:bodyPr/>
        <a:lstStyle/>
        <a:p>
          <a:endParaRPr lang="de-CH"/>
        </a:p>
      </dgm:t>
    </dgm:pt>
    <dgm:pt modelId="{E85A7FA3-D93B-4811-BA42-6FEC7266CAC1}">
      <dgm:prSet/>
      <dgm:spPr/>
      <dgm:t>
        <a:bodyPr/>
        <a:lstStyle/>
        <a:p>
          <a:r>
            <a:rPr lang="de-CH" dirty="0" smtClean="0"/>
            <a:t>Marketing</a:t>
          </a:r>
          <a:endParaRPr lang="de-CH" dirty="0"/>
        </a:p>
      </dgm:t>
    </dgm:pt>
    <dgm:pt modelId="{33CD4368-CED3-46BE-ADA4-E476921FC2A3}" type="parTrans" cxnId="{016D89BA-1AA7-4D26-897E-9DCFA233A280}">
      <dgm:prSet/>
      <dgm:spPr/>
      <dgm:t>
        <a:bodyPr/>
        <a:lstStyle/>
        <a:p>
          <a:endParaRPr lang="de-CH"/>
        </a:p>
      </dgm:t>
    </dgm:pt>
    <dgm:pt modelId="{957B62F7-6E65-41EA-A6D9-21A033F28833}" type="sibTrans" cxnId="{016D89BA-1AA7-4D26-897E-9DCFA233A280}">
      <dgm:prSet/>
      <dgm:spPr/>
      <dgm:t>
        <a:bodyPr/>
        <a:lstStyle/>
        <a:p>
          <a:endParaRPr lang="de-CH"/>
        </a:p>
      </dgm:t>
    </dgm:pt>
    <dgm:pt modelId="{6ADC11BD-5D68-4560-8401-FA28B58BDFF9}">
      <dgm:prSet/>
      <dgm:spPr/>
      <dgm:t>
        <a:bodyPr/>
        <a:lstStyle/>
        <a:p>
          <a:r>
            <a:rPr lang="de-CH" dirty="0" smtClean="0"/>
            <a:t>Ma1</a:t>
          </a:r>
          <a:endParaRPr lang="de-CH" dirty="0"/>
        </a:p>
      </dgm:t>
    </dgm:pt>
    <dgm:pt modelId="{2420FB0E-7D6E-438F-87C4-0A44FCE17284}" type="parTrans" cxnId="{921EDA08-6208-4C97-BD03-2BF77FFC4B2E}">
      <dgm:prSet/>
      <dgm:spPr/>
      <dgm:t>
        <a:bodyPr/>
        <a:lstStyle/>
        <a:p>
          <a:endParaRPr lang="de-CH"/>
        </a:p>
      </dgm:t>
    </dgm:pt>
    <dgm:pt modelId="{A3BA881D-F299-493A-9B59-CD95504E667A}" type="sibTrans" cxnId="{921EDA08-6208-4C97-BD03-2BF77FFC4B2E}">
      <dgm:prSet/>
      <dgm:spPr/>
      <dgm:t>
        <a:bodyPr/>
        <a:lstStyle/>
        <a:p>
          <a:endParaRPr lang="de-CH"/>
        </a:p>
      </dgm:t>
    </dgm:pt>
    <dgm:pt modelId="{08F9555A-BD98-4F4A-BC71-BBF24DE9F2FC}">
      <dgm:prSet/>
      <dgm:spPr/>
      <dgm:t>
        <a:bodyPr/>
        <a:lstStyle/>
        <a:p>
          <a:r>
            <a:rPr lang="de-CH" dirty="0" smtClean="0"/>
            <a:t>Ma2</a:t>
          </a:r>
          <a:endParaRPr lang="de-CH" dirty="0"/>
        </a:p>
      </dgm:t>
    </dgm:pt>
    <dgm:pt modelId="{49333615-E2B0-4349-AE62-710377699B3A}" type="parTrans" cxnId="{ACB107C8-C033-4194-B606-D7B9CE3F8597}">
      <dgm:prSet/>
      <dgm:spPr/>
      <dgm:t>
        <a:bodyPr/>
        <a:lstStyle/>
        <a:p>
          <a:endParaRPr lang="de-CH"/>
        </a:p>
      </dgm:t>
    </dgm:pt>
    <dgm:pt modelId="{C64878AA-CB31-4DEE-89DD-BE8D66B51406}" type="sibTrans" cxnId="{ACB107C8-C033-4194-B606-D7B9CE3F8597}">
      <dgm:prSet/>
      <dgm:spPr/>
      <dgm:t>
        <a:bodyPr/>
        <a:lstStyle/>
        <a:p>
          <a:endParaRPr lang="de-CH"/>
        </a:p>
      </dgm:t>
    </dgm:pt>
    <dgm:pt modelId="{691AB547-83A4-4FD7-9575-9143768AF1BA}" type="pres">
      <dgm:prSet presAssocID="{D5183BE1-DF9E-4237-AB91-02DBA92DE64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CH"/>
        </a:p>
      </dgm:t>
    </dgm:pt>
    <dgm:pt modelId="{5EB0CC99-0073-4627-A3C6-ADB768FE0DDD}" type="pres">
      <dgm:prSet presAssocID="{D000573A-1D1F-4965-ADE3-E183B1B49692}" presName="hierRoot1" presStyleCnt="0">
        <dgm:presLayoutVars>
          <dgm:hierBranch val="init"/>
        </dgm:presLayoutVars>
      </dgm:prSet>
      <dgm:spPr/>
    </dgm:pt>
    <dgm:pt modelId="{6CC9FA43-B95F-4979-A289-FB321F4F5332}" type="pres">
      <dgm:prSet presAssocID="{D000573A-1D1F-4965-ADE3-E183B1B49692}" presName="rootComposite1" presStyleCnt="0"/>
      <dgm:spPr/>
    </dgm:pt>
    <dgm:pt modelId="{95300346-CE16-4028-87A0-A30C5D0B7610}" type="pres">
      <dgm:prSet presAssocID="{D000573A-1D1F-4965-ADE3-E183B1B4969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B9D58F55-B542-4D72-AFA4-EDB4D5251389}" type="pres">
      <dgm:prSet presAssocID="{D000573A-1D1F-4965-ADE3-E183B1B49692}" presName="rootConnector1" presStyleLbl="node1" presStyleIdx="0" presStyleCnt="0"/>
      <dgm:spPr/>
      <dgm:t>
        <a:bodyPr/>
        <a:lstStyle/>
        <a:p>
          <a:endParaRPr lang="de-CH"/>
        </a:p>
      </dgm:t>
    </dgm:pt>
    <dgm:pt modelId="{18D52C70-6ABF-403D-A100-B831435A5899}" type="pres">
      <dgm:prSet presAssocID="{D000573A-1D1F-4965-ADE3-E183B1B49692}" presName="hierChild2" presStyleCnt="0"/>
      <dgm:spPr/>
    </dgm:pt>
    <dgm:pt modelId="{CC49191F-4EF5-4B80-AFE2-263F57265223}" type="pres">
      <dgm:prSet presAssocID="{298565E6-9422-497E-A3D5-BBB4DE077F04}" presName="Name37" presStyleLbl="parChTrans1D2" presStyleIdx="0" presStyleCnt="5"/>
      <dgm:spPr/>
      <dgm:t>
        <a:bodyPr/>
        <a:lstStyle/>
        <a:p>
          <a:endParaRPr lang="de-CH"/>
        </a:p>
      </dgm:t>
    </dgm:pt>
    <dgm:pt modelId="{3B03E10B-3A97-4399-8F56-2E5FC7268801}" type="pres">
      <dgm:prSet presAssocID="{C4BBEDB9-32AA-44F2-9A60-B71B3CDF80F2}" presName="hierRoot2" presStyleCnt="0">
        <dgm:presLayoutVars>
          <dgm:hierBranch val="init"/>
        </dgm:presLayoutVars>
      </dgm:prSet>
      <dgm:spPr/>
    </dgm:pt>
    <dgm:pt modelId="{B68F40F2-BE47-4A06-B076-ED1BE227476F}" type="pres">
      <dgm:prSet presAssocID="{C4BBEDB9-32AA-44F2-9A60-B71B3CDF80F2}" presName="rootComposite" presStyleCnt="0"/>
      <dgm:spPr/>
    </dgm:pt>
    <dgm:pt modelId="{C1B4473E-93F2-43FF-A511-4AF2E7F4FAC5}" type="pres">
      <dgm:prSet presAssocID="{C4BBEDB9-32AA-44F2-9A60-B71B3CDF80F2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27092187-78C8-43B8-B84D-B2BC29E36385}" type="pres">
      <dgm:prSet presAssocID="{C4BBEDB9-32AA-44F2-9A60-B71B3CDF80F2}" presName="rootConnector" presStyleLbl="node2" presStyleIdx="0" presStyleCnt="4"/>
      <dgm:spPr/>
      <dgm:t>
        <a:bodyPr/>
        <a:lstStyle/>
        <a:p>
          <a:endParaRPr lang="de-CH"/>
        </a:p>
      </dgm:t>
    </dgm:pt>
    <dgm:pt modelId="{EFC2DEF5-896E-4E95-B2F0-4542B9D1B7E4}" type="pres">
      <dgm:prSet presAssocID="{C4BBEDB9-32AA-44F2-9A60-B71B3CDF80F2}" presName="hierChild4" presStyleCnt="0"/>
      <dgm:spPr/>
    </dgm:pt>
    <dgm:pt modelId="{2F43A5EE-5CCB-4EA4-8492-9948CF307C74}" type="pres">
      <dgm:prSet presAssocID="{2420FB0E-7D6E-438F-87C4-0A44FCE17284}" presName="Name37" presStyleLbl="parChTrans1D3" presStyleIdx="0" presStyleCnt="2"/>
      <dgm:spPr/>
      <dgm:t>
        <a:bodyPr/>
        <a:lstStyle/>
        <a:p>
          <a:endParaRPr lang="de-CH"/>
        </a:p>
      </dgm:t>
    </dgm:pt>
    <dgm:pt modelId="{6E9A2296-DBC0-4F75-9784-98322B246996}" type="pres">
      <dgm:prSet presAssocID="{6ADC11BD-5D68-4560-8401-FA28B58BDFF9}" presName="hierRoot2" presStyleCnt="0">
        <dgm:presLayoutVars>
          <dgm:hierBranch val="init"/>
        </dgm:presLayoutVars>
      </dgm:prSet>
      <dgm:spPr/>
    </dgm:pt>
    <dgm:pt modelId="{C6159579-DF8E-4C82-A34A-F5EE66578713}" type="pres">
      <dgm:prSet presAssocID="{6ADC11BD-5D68-4560-8401-FA28B58BDFF9}" presName="rootComposite" presStyleCnt="0"/>
      <dgm:spPr/>
    </dgm:pt>
    <dgm:pt modelId="{16960C89-18B1-4F25-B4C6-823AA3814D0B}" type="pres">
      <dgm:prSet presAssocID="{6ADC11BD-5D68-4560-8401-FA28B58BDFF9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CD3EB09C-8596-4954-BFD9-7974CF5130A5}" type="pres">
      <dgm:prSet presAssocID="{6ADC11BD-5D68-4560-8401-FA28B58BDFF9}" presName="rootConnector" presStyleLbl="node3" presStyleIdx="0" presStyleCnt="2"/>
      <dgm:spPr/>
      <dgm:t>
        <a:bodyPr/>
        <a:lstStyle/>
        <a:p>
          <a:endParaRPr lang="de-CH"/>
        </a:p>
      </dgm:t>
    </dgm:pt>
    <dgm:pt modelId="{0A090237-6C36-4A7B-AF30-F598F14C0481}" type="pres">
      <dgm:prSet presAssocID="{6ADC11BD-5D68-4560-8401-FA28B58BDFF9}" presName="hierChild4" presStyleCnt="0"/>
      <dgm:spPr/>
    </dgm:pt>
    <dgm:pt modelId="{3DB6317A-085B-46AE-9DB3-B626E570651E}" type="pres">
      <dgm:prSet presAssocID="{6ADC11BD-5D68-4560-8401-FA28B58BDFF9}" presName="hierChild5" presStyleCnt="0"/>
      <dgm:spPr/>
    </dgm:pt>
    <dgm:pt modelId="{B98A7E98-EB0C-4499-8C3D-38B2B5F4631A}" type="pres">
      <dgm:prSet presAssocID="{49333615-E2B0-4349-AE62-710377699B3A}" presName="Name37" presStyleLbl="parChTrans1D3" presStyleIdx="1" presStyleCnt="2"/>
      <dgm:spPr/>
      <dgm:t>
        <a:bodyPr/>
        <a:lstStyle/>
        <a:p>
          <a:endParaRPr lang="de-CH"/>
        </a:p>
      </dgm:t>
    </dgm:pt>
    <dgm:pt modelId="{BBBCDB99-9272-4E05-A1C0-B8547C3F6662}" type="pres">
      <dgm:prSet presAssocID="{08F9555A-BD98-4F4A-BC71-BBF24DE9F2FC}" presName="hierRoot2" presStyleCnt="0">
        <dgm:presLayoutVars>
          <dgm:hierBranch val="init"/>
        </dgm:presLayoutVars>
      </dgm:prSet>
      <dgm:spPr/>
    </dgm:pt>
    <dgm:pt modelId="{DBC4F175-9DA5-4AC1-B90E-AFF534E0126C}" type="pres">
      <dgm:prSet presAssocID="{08F9555A-BD98-4F4A-BC71-BBF24DE9F2FC}" presName="rootComposite" presStyleCnt="0"/>
      <dgm:spPr/>
    </dgm:pt>
    <dgm:pt modelId="{B14F576D-7B6E-48DC-829E-E52075F92157}" type="pres">
      <dgm:prSet presAssocID="{08F9555A-BD98-4F4A-BC71-BBF24DE9F2FC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9AA9460B-B743-4C36-879E-109A5082F16B}" type="pres">
      <dgm:prSet presAssocID="{08F9555A-BD98-4F4A-BC71-BBF24DE9F2FC}" presName="rootConnector" presStyleLbl="node3" presStyleIdx="1" presStyleCnt="2"/>
      <dgm:spPr/>
      <dgm:t>
        <a:bodyPr/>
        <a:lstStyle/>
        <a:p>
          <a:endParaRPr lang="de-CH"/>
        </a:p>
      </dgm:t>
    </dgm:pt>
    <dgm:pt modelId="{6E726D4C-FF38-4BD3-A372-8F89B9159415}" type="pres">
      <dgm:prSet presAssocID="{08F9555A-BD98-4F4A-BC71-BBF24DE9F2FC}" presName="hierChild4" presStyleCnt="0"/>
      <dgm:spPr/>
    </dgm:pt>
    <dgm:pt modelId="{71677094-0039-4A2C-BFAB-DAF001C6018F}" type="pres">
      <dgm:prSet presAssocID="{08F9555A-BD98-4F4A-BC71-BBF24DE9F2FC}" presName="hierChild5" presStyleCnt="0"/>
      <dgm:spPr/>
    </dgm:pt>
    <dgm:pt modelId="{19C30E58-DD4F-4451-A37C-BE893A786E7E}" type="pres">
      <dgm:prSet presAssocID="{C4BBEDB9-32AA-44F2-9A60-B71B3CDF80F2}" presName="hierChild5" presStyleCnt="0"/>
      <dgm:spPr/>
    </dgm:pt>
    <dgm:pt modelId="{4DE8CAC6-7748-4FF8-80F8-DF017582DFC2}" type="pres">
      <dgm:prSet presAssocID="{46FE8DE5-E644-41FC-B472-6832624711E3}" presName="Name37" presStyleLbl="parChTrans1D2" presStyleIdx="1" presStyleCnt="5"/>
      <dgm:spPr/>
      <dgm:t>
        <a:bodyPr/>
        <a:lstStyle/>
        <a:p>
          <a:endParaRPr lang="de-CH"/>
        </a:p>
      </dgm:t>
    </dgm:pt>
    <dgm:pt modelId="{F0CE290D-083B-4083-9B56-B541D93718BE}" type="pres">
      <dgm:prSet presAssocID="{02EF516B-2F54-432A-8712-332C335198E0}" presName="hierRoot2" presStyleCnt="0">
        <dgm:presLayoutVars>
          <dgm:hierBranch val="init"/>
        </dgm:presLayoutVars>
      </dgm:prSet>
      <dgm:spPr/>
    </dgm:pt>
    <dgm:pt modelId="{CE5FCB0C-4A51-4F56-B2CD-D78A3E84E08E}" type="pres">
      <dgm:prSet presAssocID="{02EF516B-2F54-432A-8712-332C335198E0}" presName="rootComposite" presStyleCnt="0"/>
      <dgm:spPr/>
    </dgm:pt>
    <dgm:pt modelId="{D4EDF8C6-6E4B-4FCF-A416-4E3941802A10}" type="pres">
      <dgm:prSet presAssocID="{02EF516B-2F54-432A-8712-332C335198E0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602BCE5E-EA86-448C-866E-519C5FCEECA5}" type="pres">
      <dgm:prSet presAssocID="{02EF516B-2F54-432A-8712-332C335198E0}" presName="rootConnector" presStyleLbl="node2" presStyleIdx="1" presStyleCnt="4"/>
      <dgm:spPr/>
      <dgm:t>
        <a:bodyPr/>
        <a:lstStyle/>
        <a:p>
          <a:endParaRPr lang="de-CH"/>
        </a:p>
      </dgm:t>
    </dgm:pt>
    <dgm:pt modelId="{BEC3D245-D875-4B0E-9AEB-BE370233126B}" type="pres">
      <dgm:prSet presAssocID="{02EF516B-2F54-432A-8712-332C335198E0}" presName="hierChild4" presStyleCnt="0"/>
      <dgm:spPr/>
    </dgm:pt>
    <dgm:pt modelId="{C64693C6-9CAB-43F4-A21E-7FBA7D8BC85C}" type="pres">
      <dgm:prSet presAssocID="{02EF516B-2F54-432A-8712-332C335198E0}" presName="hierChild5" presStyleCnt="0"/>
      <dgm:spPr/>
    </dgm:pt>
    <dgm:pt modelId="{65317184-3E61-4B90-B6D4-9CA3B4D24909}" type="pres">
      <dgm:prSet presAssocID="{5A81EB72-B542-47AB-8EE9-B1BE47A345EA}" presName="Name37" presStyleLbl="parChTrans1D2" presStyleIdx="2" presStyleCnt="5"/>
      <dgm:spPr/>
      <dgm:t>
        <a:bodyPr/>
        <a:lstStyle/>
        <a:p>
          <a:endParaRPr lang="de-CH"/>
        </a:p>
      </dgm:t>
    </dgm:pt>
    <dgm:pt modelId="{569A601D-CE67-4534-B1F3-17C16E7D2E94}" type="pres">
      <dgm:prSet presAssocID="{548FFF2E-AF41-41B5-9D00-7A6EE1398A9A}" presName="hierRoot2" presStyleCnt="0">
        <dgm:presLayoutVars>
          <dgm:hierBranch val="init"/>
        </dgm:presLayoutVars>
      </dgm:prSet>
      <dgm:spPr/>
    </dgm:pt>
    <dgm:pt modelId="{170C8E68-9EAC-4E61-991E-EC026CC0D788}" type="pres">
      <dgm:prSet presAssocID="{548FFF2E-AF41-41B5-9D00-7A6EE1398A9A}" presName="rootComposite" presStyleCnt="0"/>
      <dgm:spPr/>
    </dgm:pt>
    <dgm:pt modelId="{D711008D-4DF0-4775-9AEA-3E180AAE7C4E}" type="pres">
      <dgm:prSet presAssocID="{548FFF2E-AF41-41B5-9D00-7A6EE1398A9A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948EE618-A2B6-45E2-A71D-0489DF3506F1}" type="pres">
      <dgm:prSet presAssocID="{548FFF2E-AF41-41B5-9D00-7A6EE1398A9A}" presName="rootConnector" presStyleLbl="node2" presStyleIdx="2" presStyleCnt="4"/>
      <dgm:spPr/>
      <dgm:t>
        <a:bodyPr/>
        <a:lstStyle/>
        <a:p>
          <a:endParaRPr lang="de-CH"/>
        </a:p>
      </dgm:t>
    </dgm:pt>
    <dgm:pt modelId="{6FF1A47D-EEA0-4688-8EAE-75CFCF4E6908}" type="pres">
      <dgm:prSet presAssocID="{548FFF2E-AF41-41B5-9D00-7A6EE1398A9A}" presName="hierChild4" presStyleCnt="0"/>
      <dgm:spPr/>
    </dgm:pt>
    <dgm:pt modelId="{C11A7327-0E55-46E8-AA09-B55C706FCAA9}" type="pres">
      <dgm:prSet presAssocID="{548FFF2E-AF41-41B5-9D00-7A6EE1398A9A}" presName="hierChild5" presStyleCnt="0"/>
      <dgm:spPr/>
    </dgm:pt>
    <dgm:pt modelId="{C0ECBAAC-70B6-401F-9657-E362026E5662}" type="pres">
      <dgm:prSet presAssocID="{33CD4368-CED3-46BE-ADA4-E476921FC2A3}" presName="Name37" presStyleLbl="parChTrans1D2" presStyleIdx="3" presStyleCnt="5"/>
      <dgm:spPr/>
      <dgm:t>
        <a:bodyPr/>
        <a:lstStyle/>
        <a:p>
          <a:endParaRPr lang="de-CH"/>
        </a:p>
      </dgm:t>
    </dgm:pt>
    <dgm:pt modelId="{4BF92482-2B97-461F-A7B2-A460C5E9F707}" type="pres">
      <dgm:prSet presAssocID="{E85A7FA3-D93B-4811-BA42-6FEC7266CAC1}" presName="hierRoot2" presStyleCnt="0">
        <dgm:presLayoutVars>
          <dgm:hierBranch val="init"/>
        </dgm:presLayoutVars>
      </dgm:prSet>
      <dgm:spPr/>
    </dgm:pt>
    <dgm:pt modelId="{D7D37BF2-BB58-4ED3-A1EB-FCD0F12BAFD8}" type="pres">
      <dgm:prSet presAssocID="{E85A7FA3-D93B-4811-BA42-6FEC7266CAC1}" presName="rootComposite" presStyleCnt="0"/>
      <dgm:spPr/>
    </dgm:pt>
    <dgm:pt modelId="{F33D714A-BEA4-4BC2-8F0E-D401CE29DC4C}" type="pres">
      <dgm:prSet presAssocID="{E85A7FA3-D93B-4811-BA42-6FEC7266CAC1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2CE812EC-A763-422E-88B9-C04273EE37DC}" type="pres">
      <dgm:prSet presAssocID="{E85A7FA3-D93B-4811-BA42-6FEC7266CAC1}" presName="rootConnector" presStyleLbl="node2" presStyleIdx="3" presStyleCnt="4"/>
      <dgm:spPr/>
      <dgm:t>
        <a:bodyPr/>
        <a:lstStyle/>
        <a:p>
          <a:endParaRPr lang="de-CH"/>
        </a:p>
      </dgm:t>
    </dgm:pt>
    <dgm:pt modelId="{4BB2FF0C-1A19-4BAC-9BD3-D78B61D1E2F8}" type="pres">
      <dgm:prSet presAssocID="{E85A7FA3-D93B-4811-BA42-6FEC7266CAC1}" presName="hierChild4" presStyleCnt="0"/>
      <dgm:spPr/>
    </dgm:pt>
    <dgm:pt modelId="{11A7DC27-67B4-4104-8F1B-0E8C99D69B42}" type="pres">
      <dgm:prSet presAssocID="{E85A7FA3-D93B-4811-BA42-6FEC7266CAC1}" presName="hierChild5" presStyleCnt="0"/>
      <dgm:spPr/>
    </dgm:pt>
    <dgm:pt modelId="{EB75FBC7-83F5-4094-ADC4-28DF2DF06116}" type="pres">
      <dgm:prSet presAssocID="{D000573A-1D1F-4965-ADE3-E183B1B49692}" presName="hierChild3" presStyleCnt="0"/>
      <dgm:spPr/>
    </dgm:pt>
    <dgm:pt modelId="{E4DFAFF9-DFD6-4B44-9151-1E90D64541F8}" type="pres">
      <dgm:prSet presAssocID="{6C42FB97-B3D0-4678-AF5E-5122C10667A4}" presName="Name111" presStyleLbl="parChTrans1D2" presStyleIdx="4" presStyleCnt="5"/>
      <dgm:spPr/>
      <dgm:t>
        <a:bodyPr/>
        <a:lstStyle/>
        <a:p>
          <a:endParaRPr lang="de-CH"/>
        </a:p>
      </dgm:t>
    </dgm:pt>
    <dgm:pt modelId="{34A70C7C-ED23-4E2D-A70C-9713837993CD}" type="pres">
      <dgm:prSet presAssocID="{E651B033-1F6F-40D4-8BD8-FD0554C68F11}" presName="hierRoot3" presStyleCnt="0">
        <dgm:presLayoutVars>
          <dgm:hierBranch val="init"/>
        </dgm:presLayoutVars>
      </dgm:prSet>
      <dgm:spPr/>
    </dgm:pt>
    <dgm:pt modelId="{61C5A3DD-7055-40BC-A52F-C51D9E845B92}" type="pres">
      <dgm:prSet presAssocID="{E651B033-1F6F-40D4-8BD8-FD0554C68F11}" presName="rootComposite3" presStyleCnt="0"/>
      <dgm:spPr/>
    </dgm:pt>
    <dgm:pt modelId="{8B4D8CC8-035C-47E9-A92F-8588C18824E2}" type="pres">
      <dgm:prSet presAssocID="{E651B033-1F6F-40D4-8BD8-FD0554C68F11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875DD486-46F4-4DD0-B00A-798A8BB5B8C7}" type="pres">
      <dgm:prSet presAssocID="{E651B033-1F6F-40D4-8BD8-FD0554C68F11}" presName="rootConnector3" presStyleLbl="asst1" presStyleIdx="0" presStyleCnt="1"/>
      <dgm:spPr/>
      <dgm:t>
        <a:bodyPr/>
        <a:lstStyle/>
        <a:p>
          <a:endParaRPr lang="de-CH"/>
        </a:p>
      </dgm:t>
    </dgm:pt>
    <dgm:pt modelId="{280FD104-2241-48DB-BE02-47BEC419DDED}" type="pres">
      <dgm:prSet presAssocID="{E651B033-1F6F-40D4-8BD8-FD0554C68F11}" presName="hierChild6" presStyleCnt="0"/>
      <dgm:spPr/>
    </dgm:pt>
    <dgm:pt modelId="{66556B26-769B-425C-9574-E461F6B7FA79}" type="pres">
      <dgm:prSet presAssocID="{E651B033-1F6F-40D4-8BD8-FD0554C68F11}" presName="hierChild7" presStyleCnt="0"/>
      <dgm:spPr/>
    </dgm:pt>
  </dgm:ptLst>
  <dgm:cxnLst>
    <dgm:cxn modelId="{813CF9DC-7442-4418-9679-6B21DC269A6D}" type="presOf" srcId="{C4BBEDB9-32AA-44F2-9A60-B71B3CDF80F2}" destId="{27092187-78C8-43B8-B84D-B2BC29E36385}" srcOrd="1" destOrd="0" presId="urn:microsoft.com/office/officeart/2005/8/layout/orgChart1"/>
    <dgm:cxn modelId="{2AED711A-D199-4C35-93AC-CD6E5A81FB7B}" type="presOf" srcId="{D5183BE1-DF9E-4237-AB91-02DBA92DE649}" destId="{691AB547-83A4-4FD7-9575-9143768AF1BA}" srcOrd="0" destOrd="0" presId="urn:microsoft.com/office/officeart/2005/8/layout/orgChart1"/>
    <dgm:cxn modelId="{DCD08A90-42A8-4D2E-BF44-C9DA3F36257B}" type="presOf" srcId="{08F9555A-BD98-4F4A-BC71-BBF24DE9F2FC}" destId="{9AA9460B-B743-4C36-879E-109A5082F16B}" srcOrd="1" destOrd="0" presId="urn:microsoft.com/office/officeart/2005/8/layout/orgChart1"/>
    <dgm:cxn modelId="{2CF83911-22C7-4ECE-92A9-50FC8AA3E023}" type="presOf" srcId="{49333615-E2B0-4349-AE62-710377699B3A}" destId="{B98A7E98-EB0C-4499-8C3D-38B2B5F4631A}" srcOrd="0" destOrd="0" presId="urn:microsoft.com/office/officeart/2005/8/layout/orgChart1"/>
    <dgm:cxn modelId="{A4FE9413-87FB-4577-8B0E-F99823D3E2F1}" type="presOf" srcId="{548FFF2E-AF41-41B5-9D00-7A6EE1398A9A}" destId="{948EE618-A2B6-45E2-A71D-0489DF3506F1}" srcOrd="1" destOrd="0" presId="urn:microsoft.com/office/officeart/2005/8/layout/orgChart1"/>
    <dgm:cxn modelId="{73A1B541-3FC9-48CB-A519-BD968E94E6B3}" type="presOf" srcId="{6C42FB97-B3D0-4678-AF5E-5122C10667A4}" destId="{E4DFAFF9-DFD6-4B44-9151-1E90D64541F8}" srcOrd="0" destOrd="0" presId="urn:microsoft.com/office/officeart/2005/8/layout/orgChart1"/>
    <dgm:cxn modelId="{B50ECDA1-0F3A-4710-9538-34739D2D35C0}" type="presOf" srcId="{C4BBEDB9-32AA-44F2-9A60-B71B3CDF80F2}" destId="{C1B4473E-93F2-43FF-A511-4AF2E7F4FAC5}" srcOrd="0" destOrd="0" presId="urn:microsoft.com/office/officeart/2005/8/layout/orgChart1"/>
    <dgm:cxn modelId="{917F1BF3-7477-4942-9741-EC437D1B831B}" srcId="{D000573A-1D1F-4965-ADE3-E183B1B49692}" destId="{548FFF2E-AF41-41B5-9D00-7A6EE1398A9A}" srcOrd="3" destOrd="0" parTransId="{5A81EB72-B542-47AB-8EE9-B1BE47A345EA}" sibTransId="{178B92EC-D62F-4925-A751-0A98AF775489}"/>
    <dgm:cxn modelId="{963F567F-206A-48B3-863C-DE9BE8070281}" type="presOf" srcId="{D000573A-1D1F-4965-ADE3-E183B1B49692}" destId="{B9D58F55-B542-4D72-AFA4-EDB4D5251389}" srcOrd="1" destOrd="0" presId="urn:microsoft.com/office/officeart/2005/8/layout/orgChart1"/>
    <dgm:cxn modelId="{921EDA08-6208-4C97-BD03-2BF77FFC4B2E}" srcId="{C4BBEDB9-32AA-44F2-9A60-B71B3CDF80F2}" destId="{6ADC11BD-5D68-4560-8401-FA28B58BDFF9}" srcOrd="0" destOrd="0" parTransId="{2420FB0E-7D6E-438F-87C4-0A44FCE17284}" sibTransId="{A3BA881D-F299-493A-9B59-CD95504E667A}"/>
    <dgm:cxn modelId="{0BF0246A-33DC-47FD-8171-405EFBA471F5}" type="presOf" srcId="{E651B033-1F6F-40D4-8BD8-FD0554C68F11}" destId="{875DD486-46F4-4DD0-B00A-798A8BB5B8C7}" srcOrd="1" destOrd="0" presId="urn:microsoft.com/office/officeart/2005/8/layout/orgChart1"/>
    <dgm:cxn modelId="{305E679C-8473-4D58-BBF0-5AF3E051BF84}" type="presOf" srcId="{298565E6-9422-497E-A3D5-BBB4DE077F04}" destId="{CC49191F-4EF5-4B80-AFE2-263F57265223}" srcOrd="0" destOrd="0" presId="urn:microsoft.com/office/officeart/2005/8/layout/orgChart1"/>
    <dgm:cxn modelId="{ACB107C8-C033-4194-B606-D7B9CE3F8597}" srcId="{C4BBEDB9-32AA-44F2-9A60-B71B3CDF80F2}" destId="{08F9555A-BD98-4F4A-BC71-BBF24DE9F2FC}" srcOrd="1" destOrd="0" parTransId="{49333615-E2B0-4349-AE62-710377699B3A}" sibTransId="{C64878AA-CB31-4DEE-89DD-BE8D66B51406}"/>
    <dgm:cxn modelId="{AAE08095-8178-4DF9-B42F-9F4C93AF356B}" type="presOf" srcId="{6ADC11BD-5D68-4560-8401-FA28B58BDFF9}" destId="{16960C89-18B1-4F25-B4C6-823AA3814D0B}" srcOrd="0" destOrd="0" presId="urn:microsoft.com/office/officeart/2005/8/layout/orgChart1"/>
    <dgm:cxn modelId="{303304F8-A268-4159-94C1-74960AB32084}" type="presOf" srcId="{46FE8DE5-E644-41FC-B472-6832624711E3}" destId="{4DE8CAC6-7748-4FF8-80F8-DF017582DFC2}" srcOrd="0" destOrd="0" presId="urn:microsoft.com/office/officeart/2005/8/layout/orgChart1"/>
    <dgm:cxn modelId="{648519C7-2A2B-437C-AC14-151449FBB048}" type="presOf" srcId="{E85A7FA3-D93B-4811-BA42-6FEC7266CAC1}" destId="{F33D714A-BEA4-4BC2-8F0E-D401CE29DC4C}" srcOrd="0" destOrd="0" presId="urn:microsoft.com/office/officeart/2005/8/layout/orgChart1"/>
    <dgm:cxn modelId="{BF028ABC-67B8-4C82-8B5D-EAC5CD7D38A9}" type="presOf" srcId="{6ADC11BD-5D68-4560-8401-FA28B58BDFF9}" destId="{CD3EB09C-8596-4954-BFD9-7974CF5130A5}" srcOrd="1" destOrd="0" presId="urn:microsoft.com/office/officeart/2005/8/layout/orgChart1"/>
    <dgm:cxn modelId="{14829976-F385-42BA-A06E-88D3FF85ADC5}" srcId="{D000573A-1D1F-4965-ADE3-E183B1B49692}" destId="{C4BBEDB9-32AA-44F2-9A60-B71B3CDF80F2}" srcOrd="1" destOrd="0" parTransId="{298565E6-9422-497E-A3D5-BBB4DE077F04}" sibTransId="{643AD967-CAE5-412A-AD71-1348391F581D}"/>
    <dgm:cxn modelId="{FE911B09-2FB5-45D0-8F2B-E9DAACB26600}" type="presOf" srcId="{E651B033-1F6F-40D4-8BD8-FD0554C68F11}" destId="{8B4D8CC8-035C-47E9-A92F-8588C18824E2}" srcOrd="0" destOrd="0" presId="urn:microsoft.com/office/officeart/2005/8/layout/orgChart1"/>
    <dgm:cxn modelId="{670CF6C8-EC10-4FE2-AEC7-08B580091904}" type="presOf" srcId="{D000573A-1D1F-4965-ADE3-E183B1B49692}" destId="{95300346-CE16-4028-87A0-A30C5D0B7610}" srcOrd="0" destOrd="0" presId="urn:microsoft.com/office/officeart/2005/8/layout/orgChart1"/>
    <dgm:cxn modelId="{506553E1-DC0B-4AB3-BCAC-0829766FDE71}" type="presOf" srcId="{02EF516B-2F54-432A-8712-332C335198E0}" destId="{D4EDF8C6-6E4B-4FCF-A416-4E3941802A10}" srcOrd="0" destOrd="0" presId="urn:microsoft.com/office/officeart/2005/8/layout/orgChart1"/>
    <dgm:cxn modelId="{622B6A60-4666-4894-80C9-D1E9C96B6F27}" srcId="{D5183BE1-DF9E-4237-AB91-02DBA92DE649}" destId="{D000573A-1D1F-4965-ADE3-E183B1B49692}" srcOrd="0" destOrd="0" parTransId="{F6ACBC9B-D8D0-4A9D-925B-69FA9D25611D}" sibTransId="{6667BD49-BC01-4718-BE45-4E72B4137340}"/>
    <dgm:cxn modelId="{0ADB46B7-B9FC-40C6-A015-FD5ED759BF81}" srcId="{D000573A-1D1F-4965-ADE3-E183B1B49692}" destId="{02EF516B-2F54-432A-8712-332C335198E0}" srcOrd="2" destOrd="0" parTransId="{46FE8DE5-E644-41FC-B472-6832624711E3}" sibTransId="{21485D6B-11FB-4F13-9BC1-2F24469371E3}"/>
    <dgm:cxn modelId="{207CA466-9E00-4354-9864-6E5A58A1AFFF}" type="presOf" srcId="{548FFF2E-AF41-41B5-9D00-7A6EE1398A9A}" destId="{D711008D-4DF0-4775-9AEA-3E180AAE7C4E}" srcOrd="0" destOrd="0" presId="urn:microsoft.com/office/officeart/2005/8/layout/orgChart1"/>
    <dgm:cxn modelId="{A3C639E3-56F8-4FF3-8175-532A4EC269E9}" type="presOf" srcId="{E85A7FA3-D93B-4811-BA42-6FEC7266CAC1}" destId="{2CE812EC-A763-422E-88B9-C04273EE37DC}" srcOrd="1" destOrd="0" presId="urn:microsoft.com/office/officeart/2005/8/layout/orgChart1"/>
    <dgm:cxn modelId="{ACFACC34-4947-4495-8B4B-29BB35D5458E}" type="presOf" srcId="{5A81EB72-B542-47AB-8EE9-B1BE47A345EA}" destId="{65317184-3E61-4B90-B6D4-9CA3B4D24909}" srcOrd="0" destOrd="0" presId="urn:microsoft.com/office/officeart/2005/8/layout/orgChart1"/>
    <dgm:cxn modelId="{B2240B57-ED5B-4F9F-80A8-9B829E097B96}" type="presOf" srcId="{2420FB0E-7D6E-438F-87C4-0A44FCE17284}" destId="{2F43A5EE-5CCB-4EA4-8492-9948CF307C74}" srcOrd="0" destOrd="0" presId="urn:microsoft.com/office/officeart/2005/8/layout/orgChart1"/>
    <dgm:cxn modelId="{7A686F41-D75B-42AE-AECE-26AC8FD9AC12}" type="presOf" srcId="{08F9555A-BD98-4F4A-BC71-BBF24DE9F2FC}" destId="{B14F576D-7B6E-48DC-829E-E52075F92157}" srcOrd="0" destOrd="0" presId="urn:microsoft.com/office/officeart/2005/8/layout/orgChart1"/>
    <dgm:cxn modelId="{016D89BA-1AA7-4D26-897E-9DCFA233A280}" srcId="{D000573A-1D1F-4965-ADE3-E183B1B49692}" destId="{E85A7FA3-D93B-4811-BA42-6FEC7266CAC1}" srcOrd="4" destOrd="0" parTransId="{33CD4368-CED3-46BE-ADA4-E476921FC2A3}" sibTransId="{957B62F7-6E65-41EA-A6D9-21A033F28833}"/>
    <dgm:cxn modelId="{9186A1D4-31D7-48D3-B474-B93C9A0DC315}" type="presOf" srcId="{02EF516B-2F54-432A-8712-332C335198E0}" destId="{602BCE5E-EA86-448C-866E-519C5FCEECA5}" srcOrd="1" destOrd="0" presId="urn:microsoft.com/office/officeart/2005/8/layout/orgChart1"/>
    <dgm:cxn modelId="{085E1C68-175A-494F-84AE-F6B75ED8D29F}" type="presOf" srcId="{33CD4368-CED3-46BE-ADA4-E476921FC2A3}" destId="{C0ECBAAC-70B6-401F-9657-E362026E5662}" srcOrd="0" destOrd="0" presId="urn:microsoft.com/office/officeart/2005/8/layout/orgChart1"/>
    <dgm:cxn modelId="{2335258B-95A6-4334-AF42-70898F2BA90D}" srcId="{D000573A-1D1F-4965-ADE3-E183B1B49692}" destId="{E651B033-1F6F-40D4-8BD8-FD0554C68F11}" srcOrd="0" destOrd="0" parTransId="{6C42FB97-B3D0-4678-AF5E-5122C10667A4}" sibTransId="{BF7E188D-617E-4060-BF8C-ABBA18815CDF}"/>
    <dgm:cxn modelId="{B80FE8FC-63ED-4245-BE67-C1CDD611376F}" type="presParOf" srcId="{691AB547-83A4-4FD7-9575-9143768AF1BA}" destId="{5EB0CC99-0073-4627-A3C6-ADB768FE0DDD}" srcOrd="0" destOrd="0" presId="urn:microsoft.com/office/officeart/2005/8/layout/orgChart1"/>
    <dgm:cxn modelId="{0F7A5445-8A6D-4F9E-9748-CF96E1938307}" type="presParOf" srcId="{5EB0CC99-0073-4627-A3C6-ADB768FE0DDD}" destId="{6CC9FA43-B95F-4979-A289-FB321F4F5332}" srcOrd="0" destOrd="0" presId="urn:microsoft.com/office/officeart/2005/8/layout/orgChart1"/>
    <dgm:cxn modelId="{B544A5ED-485D-4945-B402-70B27CECC082}" type="presParOf" srcId="{6CC9FA43-B95F-4979-A289-FB321F4F5332}" destId="{95300346-CE16-4028-87A0-A30C5D0B7610}" srcOrd="0" destOrd="0" presId="urn:microsoft.com/office/officeart/2005/8/layout/orgChart1"/>
    <dgm:cxn modelId="{3DCEE742-FED2-46A8-990C-8A2902AC5A43}" type="presParOf" srcId="{6CC9FA43-B95F-4979-A289-FB321F4F5332}" destId="{B9D58F55-B542-4D72-AFA4-EDB4D5251389}" srcOrd="1" destOrd="0" presId="urn:microsoft.com/office/officeart/2005/8/layout/orgChart1"/>
    <dgm:cxn modelId="{BF6E4C27-BF9C-4145-BF82-DF85C2FBDAF1}" type="presParOf" srcId="{5EB0CC99-0073-4627-A3C6-ADB768FE0DDD}" destId="{18D52C70-6ABF-403D-A100-B831435A5899}" srcOrd="1" destOrd="0" presId="urn:microsoft.com/office/officeart/2005/8/layout/orgChart1"/>
    <dgm:cxn modelId="{E81DB4C1-75AA-4084-B02B-285545A3D659}" type="presParOf" srcId="{18D52C70-6ABF-403D-A100-B831435A5899}" destId="{CC49191F-4EF5-4B80-AFE2-263F57265223}" srcOrd="0" destOrd="0" presId="urn:microsoft.com/office/officeart/2005/8/layout/orgChart1"/>
    <dgm:cxn modelId="{82446AA4-32E6-476A-A728-A0A6AAC8D5FB}" type="presParOf" srcId="{18D52C70-6ABF-403D-A100-B831435A5899}" destId="{3B03E10B-3A97-4399-8F56-2E5FC7268801}" srcOrd="1" destOrd="0" presId="urn:microsoft.com/office/officeart/2005/8/layout/orgChart1"/>
    <dgm:cxn modelId="{28D90675-4B11-4E36-9A82-71A707696CC0}" type="presParOf" srcId="{3B03E10B-3A97-4399-8F56-2E5FC7268801}" destId="{B68F40F2-BE47-4A06-B076-ED1BE227476F}" srcOrd="0" destOrd="0" presId="urn:microsoft.com/office/officeart/2005/8/layout/orgChart1"/>
    <dgm:cxn modelId="{A3AA8E71-7752-49AF-B5D3-E62962771C9E}" type="presParOf" srcId="{B68F40F2-BE47-4A06-B076-ED1BE227476F}" destId="{C1B4473E-93F2-43FF-A511-4AF2E7F4FAC5}" srcOrd="0" destOrd="0" presId="urn:microsoft.com/office/officeart/2005/8/layout/orgChart1"/>
    <dgm:cxn modelId="{77BAC599-AD26-4B23-9BA4-1593F772582E}" type="presParOf" srcId="{B68F40F2-BE47-4A06-B076-ED1BE227476F}" destId="{27092187-78C8-43B8-B84D-B2BC29E36385}" srcOrd="1" destOrd="0" presId="urn:microsoft.com/office/officeart/2005/8/layout/orgChart1"/>
    <dgm:cxn modelId="{C2B69BA7-03B4-4CC3-ABE9-8E0903200FDF}" type="presParOf" srcId="{3B03E10B-3A97-4399-8F56-2E5FC7268801}" destId="{EFC2DEF5-896E-4E95-B2F0-4542B9D1B7E4}" srcOrd="1" destOrd="0" presId="urn:microsoft.com/office/officeart/2005/8/layout/orgChart1"/>
    <dgm:cxn modelId="{85F4201C-D11B-4968-A7B3-CA0EFF167A3E}" type="presParOf" srcId="{EFC2DEF5-896E-4E95-B2F0-4542B9D1B7E4}" destId="{2F43A5EE-5CCB-4EA4-8492-9948CF307C74}" srcOrd="0" destOrd="0" presId="urn:microsoft.com/office/officeart/2005/8/layout/orgChart1"/>
    <dgm:cxn modelId="{FB7012A4-2036-4F0D-A89E-D067A6D8F75B}" type="presParOf" srcId="{EFC2DEF5-896E-4E95-B2F0-4542B9D1B7E4}" destId="{6E9A2296-DBC0-4F75-9784-98322B246996}" srcOrd="1" destOrd="0" presId="urn:microsoft.com/office/officeart/2005/8/layout/orgChart1"/>
    <dgm:cxn modelId="{D4204C2B-9A57-45DE-952F-CE0AE2BC8DF1}" type="presParOf" srcId="{6E9A2296-DBC0-4F75-9784-98322B246996}" destId="{C6159579-DF8E-4C82-A34A-F5EE66578713}" srcOrd="0" destOrd="0" presId="urn:microsoft.com/office/officeart/2005/8/layout/orgChart1"/>
    <dgm:cxn modelId="{7DF538B2-652D-4AFC-81B6-2F1B0BEF0BE1}" type="presParOf" srcId="{C6159579-DF8E-4C82-A34A-F5EE66578713}" destId="{16960C89-18B1-4F25-B4C6-823AA3814D0B}" srcOrd="0" destOrd="0" presId="urn:microsoft.com/office/officeart/2005/8/layout/orgChart1"/>
    <dgm:cxn modelId="{4F98C164-DE5F-401C-A2C4-BC8B04902EBB}" type="presParOf" srcId="{C6159579-DF8E-4C82-A34A-F5EE66578713}" destId="{CD3EB09C-8596-4954-BFD9-7974CF5130A5}" srcOrd="1" destOrd="0" presId="urn:microsoft.com/office/officeart/2005/8/layout/orgChart1"/>
    <dgm:cxn modelId="{7D9EB62D-644A-4DBA-98B4-652A54D112C1}" type="presParOf" srcId="{6E9A2296-DBC0-4F75-9784-98322B246996}" destId="{0A090237-6C36-4A7B-AF30-F598F14C0481}" srcOrd="1" destOrd="0" presId="urn:microsoft.com/office/officeart/2005/8/layout/orgChart1"/>
    <dgm:cxn modelId="{E7D9FE52-57A1-4391-A394-9EF5898269A0}" type="presParOf" srcId="{6E9A2296-DBC0-4F75-9784-98322B246996}" destId="{3DB6317A-085B-46AE-9DB3-B626E570651E}" srcOrd="2" destOrd="0" presId="urn:microsoft.com/office/officeart/2005/8/layout/orgChart1"/>
    <dgm:cxn modelId="{38FAFF9E-2FA8-42D5-860C-F58DFA6B4C86}" type="presParOf" srcId="{EFC2DEF5-896E-4E95-B2F0-4542B9D1B7E4}" destId="{B98A7E98-EB0C-4499-8C3D-38B2B5F4631A}" srcOrd="2" destOrd="0" presId="urn:microsoft.com/office/officeart/2005/8/layout/orgChart1"/>
    <dgm:cxn modelId="{8D01EC30-5090-4F47-AFED-4AF713E84EC6}" type="presParOf" srcId="{EFC2DEF5-896E-4E95-B2F0-4542B9D1B7E4}" destId="{BBBCDB99-9272-4E05-A1C0-B8547C3F6662}" srcOrd="3" destOrd="0" presId="urn:microsoft.com/office/officeart/2005/8/layout/orgChart1"/>
    <dgm:cxn modelId="{E4064777-AC7A-450A-B0B7-F18010851752}" type="presParOf" srcId="{BBBCDB99-9272-4E05-A1C0-B8547C3F6662}" destId="{DBC4F175-9DA5-4AC1-B90E-AFF534E0126C}" srcOrd="0" destOrd="0" presId="urn:microsoft.com/office/officeart/2005/8/layout/orgChart1"/>
    <dgm:cxn modelId="{6656B73A-E4D9-409B-BD0E-5F7D28FBDA3B}" type="presParOf" srcId="{DBC4F175-9DA5-4AC1-B90E-AFF534E0126C}" destId="{B14F576D-7B6E-48DC-829E-E52075F92157}" srcOrd="0" destOrd="0" presId="urn:microsoft.com/office/officeart/2005/8/layout/orgChart1"/>
    <dgm:cxn modelId="{F6DC3FCC-D507-443A-9143-44226BFC1631}" type="presParOf" srcId="{DBC4F175-9DA5-4AC1-B90E-AFF534E0126C}" destId="{9AA9460B-B743-4C36-879E-109A5082F16B}" srcOrd="1" destOrd="0" presId="urn:microsoft.com/office/officeart/2005/8/layout/orgChart1"/>
    <dgm:cxn modelId="{CEA21EBE-6AD8-4535-9EBD-202CEB242E42}" type="presParOf" srcId="{BBBCDB99-9272-4E05-A1C0-B8547C3F6662}" destId="{6E726D4C-FF38-4BD3-A372-8F89B9159415}" srcOrd="1" destOrd="0" presId="urn:microsoft.com/office/officeart/2005/8/layout/orgChart1"/>
    <dgm:cxn modelId="{A987BCBA-E343-442A-AA31-E7D4F5A70052}" type="presParOf" srcId="{BBBCDB99-9272-4E05-A1C0-B8547C3F6662}" destId="{71677094-0039-4A2C-BFAB-DAF001C6018F}" srcOrd="2" destOrd="0" presId="urn:microsoft.com/office/officeart/2005/8/layout/orgChart1"/>
    <dgm:cxn modelId="{A5318D7B-04E1-4DAD-84C1-0973F7164AAB}" type="presParOf" srcId="{3B03E10B-3A97-4399-8F56-2E5FC7268801}" destId="{19C30E58-DD4F-4451-A37C-BE893A786E7E}" srcOrd="2" destOrd="0" presId="urn:microsoft.com/office/officeart/2005/8/layout/orgChart1"/>
    <dgm:cxn modelId="{9978033B-661C-4684-A78B-A5BA33219AB7}" type="presParOf" srcId="{18D52C70-6ABF-403D-A100-B831435A5899}" destId="{4DE8CAC6-7748-4FF8-80F8-DF017582DFC2}" srcOrd="2" destOrd="0" presId="urn:microsoft.com/office/officeart/2005/8/layout/orgChart1"/>
    <dgm:cxn modelId="{786014A8-3EAB-404A-85EB-9DFEDCF6E7D9}" type="presParOf" srcId="{18D52C70-6ABF-403D-A100-B831435A5899}" destId="{F0CE290D-083B-4083-9B56-B541D93718BE}" srcOrd="3" destOrd="0" presId="urn:microsoft.com/office/officeart/2005/8/layout/orgChart1"/>
    <dgm:cxn modelId="{D50172DD-B986-451F-A9E6-0145D7159EF4}" type="presParOf" srcId="{F0CE290D-083B-4083-9B56-B541D93718BE}" destId="{CE5FCB0C-4A51-4F56-B2CD-D78A3E84E08E}" srcOrd="0" destOrd="0" presId="urn:microsoft.com/office/officeart/2005/8/layout/orgChart1"/>
    <dgm:cxn modelId="{0A90A2F1-26B4-49D1-AA2D-9EC2386F6CCE}" type="presParOf" srcId="{CE5FCB0C-4A51-4F56-B2CD-D78A3E84E08E}" destId="{D4EDF8C6-6E4B-4FCF-A416-4E3941802A10}" srcOrd="0" destOrd="0" presId="urn:microsoft.com/office/officeart/2005/8/layout/orgChart1"/>
    <dgm:cxn modelId="{C983CF17-D65D-4824-B458-49B46F34914C}" type="presParOf" srcId="{CE5FCB0C-4A51-4F56-B2CD-D78A3E84E08E}" destId="{602BCE5E-EA86-448C-866E-519C5FCEECA5}" srcOrd="1" destOrd="0" presId="urn:microsoft.com/office/officeart/2005/8/layout/orgChart1"/>
    <dgm:cxn modelId="{3F23F3F5-1B79-474E-8887-5A7C96B68EB1}" type="presParOf" srcId="{F0CE290D-083B-4083-9B56-B541D93718BE}" destId="{BEC3D245-D875-4B0E-9AEB-BE370233126B}" srcOrd="1" destOrd="0" presId="urn:microsoft.com/office/officeart/2005/8/layout/orgChart1"/>
    <dgm:cxn modelId="{278D4E49-4C87-433A-BF6B-6CF38407A726}" type="presParOf" srcId="{F0CE290D-083B-4083-9B56-B541D93718BE}" destId="{C64693C6-9CAB-43F4-A21E-7FBA7D8BC85C}" srcOrd="2" destOrd="0" presId="urn:microsoft.com/office/officeart/2005/8/layout/orgChart1"/>
    <dgm:cxn modelId="{4F3B7D17-8BD9-408B-B8B3-6104BFC5EA0C}" type="presParOf" srcId="{18D52C70-6ABF-403D-A100-B831435A5899}" destId="{65317184-3E61-4B90-B6D4-9CA3B4D24909}" srcOrd="4" destOrd="0" presId="urn:microsoft.com/office/officeart/2005/8/layout/orgChart1"/>
    <dgm:cxn modelId="{07201527-C93F-46F8-81EE-16791C64920E}" type="presParOf" srcId="{18D52C70-6ABF-403D-A100-B831435A5899}" destId="{569A601D-CE67-4534-B1F3-17C16E7D2E94}" srcOrd="5" destOrd="0" presId="urn:microsoft.com/office/officeart/2005/8/layout/orgChart1"/>
    <dgm:cxn modelId="{391D6EB2-92A5-4752-BC25-1B9ED7CC31E9}" type="presParOf" srcId="{569A601D-CE67-4534-B1F3-17C16E7D2E94}" destId="{170C8E68-9EAC-4E61-991E-EC026CC0D788}" srcOrd="0" destOrd="0" presId="urn:microsoft.com/office/officeart/2005/8/layout/orgChart1"/>
    <dgm:cxn modelId="{AD7BB0EE-2D12-4C22-81C3-56D42E164FBC}" type="presParOf" srcId="{170C8E68-9EAC-4E61-991E-EC026CC0D788}" destId="{D711008D-4DF0-4775-9AEA-3E180AAE7C4E}" srcOrd="0" destOrd="0" presId="urn:microsoft.com/office/officeart/2005/8/layout/orgChart1"/>
    <dgm:cxn modelId="{6C96BA80-120B-4185-A4D9-FE0CE4D609D6}" type="presParOf" srcId="{170C8E68-9EAC-4E61-991E-EC026CC0D788}" destId="{948EE618-A2B6-45E2-A71D-0489DF3506F1}" srcOrd="1" destOrd="0" presId="urn:microsoft.com/office/officeart/2005/8/layout/orgChart1"/>
    <dgm:cxn modelId="{66FEABB9-AB7E-43B8-807A-A550D376B04F}" type="presParOf" srcId="{569A601D-CE67-4534-B1F3-17C16E7D2E94}" destId="{6FF1A47D-EEA0-4688-8EAE-75CFCF4E6908}" srcOrd="1" destOrd="0" presId="urn:microsoft.com/office/officeart/2005/8/layout/orgChart1"/>
    <dgm:cxn modelId="{FA8C4C62-C093-48B7-8159-D115AEBAA850}" type="presParOf" srcId="{569A601D-CE67-4534-B1F3-17C16E7D2E94}" destId="{C11A7327-0E55-46E8-AA09-B55C706FCAA9}" srcOrd="2" destOrd="0" presId="urn:microsoft.com/office/officeart/2005/8/layout/orgChart1"/>
    <dgm:cxn modelId="{A98146D7-65AD-4BE6-91D2-FA2C385E0C0D}" type="presParOf" srcId="{18D52C70-6ABF-403D-A100-B831435A5899}" destId="{C0ECBAAC-70B6-401F-9657-E362026E5662}" srcOrd="6" destOrd="0" presId="urn:microsoft.com/office/officeart/2005/8/layout/orgChart1"/>
    <dgm:cxn modelId="{7CA3BD95-0C55-4974-87F0-9EC3A7754F36}" type="presParOf" srcId="{18D52C70-6ABF-403D-A100-B831435A5899}" destId="{4BF92482-2B97-461F-A7B2-A460C5E9F707}" srcOrd="7" destOrd="0" presId="urn:microsoft.com/office/officeart/2005/8/layout/orgChart1"/>
    <dgm:cxn modelId="{6F1D5860-78C1-43AB-BB23-0DA4026564A3}" type="presParOf" srcId="{4BF92482-2B97-461F-A7B2-A460C5E9F707}" destId="{D7D37BF2-BB58-4ED3-A1EB-FCD0F12BAFD8}" srcOrd="0" destOrd="0" presId="urn:microsoft.com/office/officeart/2005/8/layout/orgChart1"/>
    <dgm:cxn modelId="{1156F5F8-1E33-4571-93CE-848DB5F445E5}" type="presParOf" srcId="{D7D37BF2-BB58-4ED3-A1EB-FCD0F12BAFD8}" destId="{F33D714A-BEA4-4BC2-8F0E-D401CE29DC4C}" srcOrd="0" destOrd="0" presId="urn:microsoft.com/office/officeart/2005/8/layout/orgChart1"/>
    <dgm:cxn modelId="{52F0395F-48FD-4CA1-A6A7-87390F6267B4}" type="presParOf" srcId="{D7D37BF2-BB58-4ED3-A1EB-FCD0F12BAFD8}" destId="{2CE812EC-A763-422E-88B9-C04273EE37DC}" srcOrd="1" destOrd="0" presId="urn:microsoft.com/office/officeart/2005/8/layout/orgChart1"/>
    <dgm:cxn modelId="{5E41874D-A664-4324-A13F-3BB8E48ABF19}" type="presParOf" srcId="{4BF92482-2B97-461F-A7B2-A460C5E9F707}" destId="{4BB2FF0C-1A19-4BAC-9BD3-D78B61D1E2F8}" srcOrd="1" destOrd="0" presId="urn:microsoft.com/office/officeart/2005/8/layout/orgChart1"/>
    <dgm:cxn modelId="{C7D9AD17-CDA0-4016-869B-DDC9E0C2A834}" type="presParOf" srcId="{4BF92482-2B97-461F-A7B2-A460C5E9F707}" destId="{11A7DC27-67B4-4104-8F1B-0E8C99D69B42}" srcOrd="2" destOrd="0" presId="urn:microsoft.com/office/officeart/2005/8/layout/orgChart1"/>
    <dgm:cxn modelId="{6FF5A92F-C925-49B8-A1E4-5B49B92A6586}" type="presParOf" srcId="{5EB0CC99-0073-4627-A3C6-ADB768FE0DDD}" destId="{EB75FBC7-83F5-4094-ADC4-28DF2DF06116}" srcOrd="2" destOrd="0" presId="urn:microsoft.com/office/officeart/2005/8/layout/orgChart1"/>
    <dgm:cxn modelId="{1E066A05-C498-4DE9-9310-0E0E431775CC}" type="presParOf" srcId="{EB75FBC7-83F5-4094-ADC4-28DF2DF06116}" destId="{E4DFAFF9-DFD6-4B44-9151-1E90D64541F8}" srcOrd="0" destOrd="0" presId="urn:microsoft.com/office/officeart/2005/8/layout/orgChart1"/>
    <dgm:cxn modelId="{94361C94-0E64-4A8D-AAA4-8FDA7E81FCE5}" type="presParOf" srcId="{EB75FBC7-83F5-4094-ADC4-28DF2DF06116}" destId="{34A70C7C-ED23-4E2D-A70C-9713837993CD}" srcOrd="1" destOrd="0" presId="urn:microsoft.com/office/officeart/2005/8/layout/orgChart1"/>
    <dgm:cxn modelId="{9D67A1E1-C22D-49DF-87EF-784559D07801}" type="presParOf" srcId="{34A70C7C-ED23-4E2D-A70C-9713837993CD}" destId="{61C5A3DD-7055-40BC-A52F-C51D9E845B92}" srcOrd="0" destOrd="0" presId="urn:microsoft.com/office/officeart/2005/8/layout/orgChart1"/>
    <dgm:cxn modelId="{0A2A3B2C-4BA8-4575-BBD3-EA244A8B5215}" type="presParOf" srcId="{61C5A3DD-7055-40BC-A52F-C51D9E845B92}" destId="{8B4D8CC8-035C-47E9-A92F-8588C18824E2}" srcOrd="0" destOrd="0" presId="urn:microsoft.com/office/officeart/2005/8/layout/orgChart1"/>
    <dgm:cxn modelId="{B7A1EC8F-D4F5-462B-BACC-C19D2C14196A}" type="presParOf" srcId="{61C5A3DD-7055-40BC-A52F-C51D9E845B92}" destId="{875DD486-46F4-4DD0-B00A-798A8BB5B8C7}" srcOrd="1" destOrd="0" presId="urn:microsoft.com/office/officeart/2005/8/layout/orgChart1"/>
    <dgm:cxn modelId="{741D334A-04EB-4C9C-9D2A-33377569B64B}" type="presParOf" srcId="{34A70C7C-ED23-4E2D-A70C-9713837993CD}" destId="{280FD104-2241-48DB-BE02-47BEC419DDED}" srcOrd="1" destOrd="0" presId="urn:microsoft.com/office/officeart/2005/8/layout/orgChart1"/>
    <dgm:cxn modelId="{53A31015-C1E7-4249-A3CC-5EE1AD0D652A}" type="presParOf" srcId="{34A70C7C-ED23-4E2D-A70C-9713837993CD}" destId="{66556B26-769B-425C-9574-E461F6B7FA7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DFAFF9-DFD6-4B44-9151-1E90D64541F8}">
      <dsp:nvSpPr>
        <dsp:cNvPr id="0" name=""/>
        <dsp:cNvSpPr/>
      </dsp:nvSpPr>
      <dsp:spPr>
        <a:xfrm>
          <a:off x="4176266" y="582525"/>
          <a:ext cx="121889" cy="533990"/>
        </a:xfrm>
        <a:custGeom>
          <a:avLst/>
          <a:gdLst/>
          <a:ahLst/>
          <a:cxnLst/>
          <a:rect l="0" t="0" r="0" b="0"/>
          <a:pathLst>
            <a:path>
              <a:moveTo>
                <a:pt x="121889" y="0"/>
              </a:moveTo>
              <a:lnTo>
                <a:pt x="121889" y="533990"/>
              </a:lnTo>
              <a:lnTo>
                <a:pt x="0" y="533990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ECBAAC-70B6-401F-9657-E362026E5662}">
      <dsp:nvSpPr>
        <dsp:cNvPr id="0" name=""/>
        <dsp:cNvSpPr/>
      </dsp:nvSpPr>
      <dsp:spPr>
        <a:xfrm>
          <a:off x="4298156" y="582525"/>
          <a:ext cx="2106939" cy="10679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6091"/>
              </a:lnTo>
              <a:lnTo>
                <a:pt x="2106939" y="946091"/>
              </a:lnTo>
              <a:lnTo>
                <a:pt x="2106939" y="1067980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317184-3E61-4B90-B6D4-9CA3B4D24909}">
      <dsp:nvSpPr>
        <dsp:cNvPr id="0" name=""/>
        <dsp:cNvSpPr/>
      </dsp:nvSpPr>
      <dsp:spPr>
        <a:xfrm>
          <a:off x="4298156" y="582525"/>
          <a:ext cx="702313" cy="10679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6091"/>
              </a:lnTo>
              <a:lnTo>
                <a:pt x="702313" y="946091"/>
              </a:lnTo>
              <a:lnTo>
                <a:pt x="702313" y="1067980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E8CAC6-7748-4FF8-80F8-DF017582DFC2}">
      <dsp:nvSpPr>
        <dsp:cNvPr id="0" name=""/>
        <dsp:cNvSpPr/>
      </dsp:nvSpPr>
      <dsp:spPr>
        <a:xfrm>
          <a:off x="3595842" y="582525"/>
          <a:ext cx="702313" cy="1067980"/>
        </a:xfrm>
        <a:custGeom>
          <a:avLst/>
          <a:gdLst/>
          <a:ahLst/>
          <a:cxnLst/>
          <a:rect l="0" t="0" r="0" b="0"/>
          <a:pathLst>
            <a:path>
              <a:moveTo>
                <a:pt x="702313" y="0"/>
              </a:moveTo>
              <a:lnTo>
                <a:pt x="702313" y="946091"/>
              </a:lnTo>
              <a:lnTo>
                <a:pt x="0" y="946091"/>
              </a:lnTo>
              <a:lnTo>
                <a:pt x="0" y="1067980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8A7E98-EB0C-4499-8C3D-38B2B5F4631A}">
      <dsp:nvSpPr>
        <dsp:cNvPr id="0" name=""/>
        <dsp:cNvSpPr/>
      </dsp:nvSpPr>
      <dsp:spPr>
        <a:xfrm>
          <a:off x="1726876" y="2230930"/>
          <a:ext cx="174127" cy="13581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8192"/>
              </a:lnTo>
              <a:lnTo>
                <a:pt x="174127" y="1358192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43A5EE-5CCB-4EA4-8492-9948CF307C74}">
      <dsp:nvSpPr>
        <dsp:cNvPr id="0" name=""/>
        <dsp:cNvSpPr/>
      </dsp:nvSpPr>
      <dsp:spPr>
        <a:xfrm>
          <a:off x="1726876" y="2230930"/>
          <a:ext cx="174127" cy="5339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3990"/>
              </a:lnTo>
              <a:lnTo>
                <a:pt x="174127" y="533990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49191F-4EF5-4B80-AFE2-263F57265223}">
      <dsp:nvSpPr>
        <dsp:cNvPr id="0" name=""/>
        <dsp:cNvSpPr/>
      </dsp:nvSpPr>
      <dsp:spPr>
        <a:xfrm>
          <a:off x="2191216" y="582525"/>
          <a:ext cx="2106939" cy="1067980"/>
        </a:xfrm>
        <a:custGeom>
          <a:avLst/>
          <a:gdLst/>
          <a:ahLst/>
          <a:cxnLst/>
          <a:rect l="0" t="0" r="0" b="0"/>
          <a:pathLst>
            <a:path>
              <a:moveTo>
                <a:pt x="2106939" y="0"/>
              </a:moveTo>
              <a:lnTo>
                <a:pt x="2106939" y="946091"/>
              </a:lnTo>
              <a:lnTo>
                <a:pt x="0" y="946091"/>
              </a:lnTo>
              <a:lnTo>
                <a:pt x="0" y="1067980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300346-CE16-4028-87A0-A30C5D0B7610}">
      <dsp:nvSpPr>
        <dsp:cNvPr id="0" name=""/>
        <dsp:cNvSpPr/>
      </dsp:nvSpPr>
      <dsp:spPr>
        <a:xfrm>
          <a:off x="3717731" y="2101"/>
          <a:ext cx="1160848" cy="58042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GS </a:t>
          </a:r>
          <a:br>
            <a:rPr lang="de-CH" sz="1600" kern="1200" dirty="0" smtClean="0"/>
          </a:br>
          <a:r>
            <a:rPr lang="de-CH" sz="1600" kern="1200" dirty="0" smtClean="0"/>
            <a:t>Meier</a:t>
          </a:r>
          <a:endParaRPr lang="de-CH" sz="1600" kern="1200" dirty="0"/>
        </a:p>
      </dsp:txBody>
      <dsp:txXfrm>
        <a:off x="3717731" y="2101"/>
        <a:ext cx="1160848" cy="580424"/>
      </dsp:txXfrm>
    </dsp:sp>
    <dsp:sp modelId="{C1B4473E-93F2-43FF-A511-4AF2E7F4FAC5}">
      <dsp:nvSpPr>
        <dsp:cNvPr id="0" name=""/>
        <dsp:cNvSpPr/>
      </dsp:nvSpPr>
      <dsp:spPr>
        <a:xfrm>
          <a:off x="1610791" y="1650506"/>
          <a:ext cx="1160848" cy="58042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Entwicklung</a:t>
          </a:r>
          <a:endParaRPr lang="de-CH" sz="1600" kern="1200" dirty="0"/>
        </a:p>
      </dsp:txBody>
      <dsp:txXfrm>
        <a:off x="1610791" y="1650506"/>
        <a:ext cx="1160848" cy="580424"/>
      </dsp:txXfrm>
    </dsp:sp>
    <dsp:sp modelId="{16960C89-18B1-4F25-B4C6-823AA3814D0B}">
      <dsp:nvSpPr>
        <dsp:cNvPr id="0" name=""/>
        <dsp:cNvSpPr/>
      </dsp:nvSpPr>
      <dsp:spPr>
        <a:xfrm>
          <a:off x="1901004" y="2474708"/>
          <a:ext cx="1160848" cy="5804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Ma1</a:t>
          </a:r>
          <a:endParaRPr lang="de-CH" sz="1600" kern="1200" dirty="0"/>
        </a:p>
      </dsp:txBody>
      <dsp:txXfrm>
        <a:off x="1901004" y="2474708"/>
        <a:ext cx="1160848" cy="580424"/>
      </dsp:txXfrm>
    </dsp:sp>
    <dsp:sp modelId="{B14F576D-7B6E-48DC-829E-E52075F92157}">
      <dsp:nvSpPr>
        <dsp:cNvPr id="0" name=""/>
        <dsp:cNvSpPr/>
      </dsp:nvSpPr>
      <dsp:spPr>
        <a:xfrm>
          <a:off x="1901004" y="3298911"/>
          <a:ext cx="1160848" cy="5804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Ma2</a:t>
          </a:r>
          <a:endParaRPr lang="de-CH" sz="1600" kern="1200" dirty="0"/>
        </a:p>
      </dsp:txBody>
      <dsp:txXfrm>
        <a:off x="1901004" y="3298911"/>
        <a:ext cx="1160848" cy="580424"/>
      </dsp:txXfrm>
    </dsp:sp>
    <dsp:sp modelId="{D4EDF8C6-6E4B-4FCF-A416-4E3941802A10}">
      <dsp:nvSpPr>
        <dsp:cNvPr id="0" name=""/>
        <dsp:cNvSpPr/>
      </dsp:nvSpPr>
      <dsp:spPr>
        <a:xfrm>
          <a:off x="3015418" y="1650506"/>
          <a:ext cx="1160848" cy="58042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Produktion</a:t>
          </a:r>
          <a:endParaRPr lang="de-CH" sz="1600" kern="1200" dirty="0"/>
        </a:p>
      </dsp:txBody>
      <dsp:txXfrm>
        <a:off x="3015418" y="1650506"/>
        <a:ext cx="1160848" cy="580424"/>
      </dsp:txXfrm>
    </dsp:sp>
    <dsp:sp modelId="{D711008D-4DF0-4775-9AEA-3E180AAE7C4E}">
      <dsp:nvSpPr>
        <dsp:cNvPr id="0" name=""/>
        <dsp:cNvSpPr/>
      </dsp:nvSpPr>
      <dsp:spPr>
        <a:xfrm>
          <a:off x="4420045" y="1650506"/>
          <a:ext cx="1160848" cy="58042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Vertrieb</a:t>
          </a:r>
          <a:endParaRPr lang="de-CH" sz="1600" kern="1200" dirty="0"/>
        </a:p>
      </dsp:txBody>
      <dsp:txXfrm>
        <a:off x="4420045" y="1650506"/>
        <a:ext cx="1160848" cy="580424"/>
      </dsp:txXfrm>
    </dsp:sp>
    <dsp:sp modelId="{F33D714A-BEA4-4BC2-8F0E-D401CE29DC4C}">
      <dsp:nvSpPr>
        <dsp:cNvPr id="0" name=""/>
        <dsp:cNvSpPr/>
      </dsp:nvSpPr>
      <dsp:spPr>
        <a:xfrm>
          <a:off x="5824671" y="1650506"/>
          <a:ext cx="1160848" cy="58042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Marketing</a:t>
          </a:r>
          <a:endParaRPr lang="de-CH" sz="1600" kern="1200" dirty="0"/>
        </a:p>
      </dsp:txBody>
      <dsp:txXfrm>
        <a:off x="5824671" y="1650506"/>
        <a:ext cx="1160848" cy="580424"/>
      </dsp:txXfrm>
    </dsp:sp>
    <dsp:sp modelId="{8B4D8CC8-035C-47E9-A92F-8588C18824E2}">
      <dsp:nvSpPr>
        <dsp:cNvPr id="0" name=""/>
        <dsp:cNvSpPr/>
      </dsp:nvSpPr>
      <dsp:spPr>
        <a:xfrm>
          <a:off x="3015418" y="826304"/>
          <a:ext cx="1160848" cy="58042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Assistent Muster</a:t>
          </a:r>
          <a:endParaRPr lang="de-CH" sz="1600" kern="1200" dirty="0"/>
        </a:p>
      </dsp:txBody>
      <dsp:txXfrm>
        <a:off x="3015418" y="826304"/>
        <a:ext cx="1160848" cy="5804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FCEE1AD5-E032-49C4-82EB-B660CE7FE8A2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8169FD55-7C48-49EB-97CC-7062AD74909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51520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9C2E6007-5743-417E-B9BA-CE8C0051CB1D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51A80805-F28D-4895-9803-0082EFF0631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6575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 b="0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27024" y="336282"/>
            <a:ext cx="3919956" cy="163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722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50988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4433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83600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4534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30665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68256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54644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64560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77413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85139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08860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58846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80325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4845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22325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3048000"/>
            <a:ext cx="12192000" cy="3810000"/>
            <a:chOff x="0" y="3048000"/>
            <a:chExt cx="12192000" cy="3810000"/>
          </a:xfrm>
        </p:grpSpPr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 userDrawn="1"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 userDrawn="1"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0332" y="-26536"/>
            <a:ext cx="2571667" cy="107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361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  <p:sldLayoutId id="2147483883" r:id="rId14"/>
    <p:sldLayoutId id="2147483884" r:id="rId15"/>
    <p:sldLayoutId id="21474838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file:///E:\Backups\KURSE_F\KursCDs\PowerPoint-19\Aufgaben\Boote_Merkmale.xlsx!Tabelle1!Z1S1:Z8S4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Präsentation mit verschiedenen Layouts 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Text/Bild, Text aus Zwischenablage, Bild aus Datei, Tabelle, </a:t>
            </a:r>
            <a:r>
              <a:rPr lang="de-CH" dirty="0"/>
              <a:t>Tabelle aus Excel Zwischenablage, Diagramm, Textfeld</a:t>
            </a:r>
            <a:r>
              <a:rPr lang="de-CH" dirty="0" smtClean="0"/>
              <a:t>, Formen </a:t>
            </a:r>
            <a:r>
              <a:rPr lang="de-CH" dirty="0"/>
              <a:t>einfügen, Film aus </a:t>
            </a:r>
            <a:r>
              <a:rPr lang="de-CH" dirty="0" smtClean="0"/>
              <a:t>Datei, Organigramm </a:t>
            </a:r>
          </a:p>
        </p:txBody>
      </p:sp>
    </p:spTree>
    <p:extLst>
      <p:ext uri="{BB962C8B-B14F-4D97-AF65-F5344CB8AC3E}">
        <p14:creationId xmlns:p14="http://schemas.microsoft.com/office/powerpoint/2010/main" val="109397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Film aus Datei</a:t>
            </a:r>
            <a:endParaRPr lang="de-CH" dirty="0"/>
          </a:p>
        </p:txBody>
      </p:sp>
      <p:pic>
        <p:nvPicPr>
          <p:cNvPr id="6" name="comic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89188" y="2160588"/>
            <a:ext cx="5172075" cy="3881437"/>
          </a:xfrm>
        </p:spPr>
      </p:pic>
    </p:spTree>
    <p:extLst>
      <p:ext uri="{BB962C8B-B14F-4D97-AF65-F5344CB8AC3E}">
        <p14:creationId xmlns:p14="http://schemas.microsoft.com/office/powerpoint/2010/main" val="67251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Organigramm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4451689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6325849" y="4742240"/>
            <a:ext cx="5381469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dirty="0" smtClean="0"/>
              <a:t>&gt;Register Einfügen &gt;SmartArt &gt;Hierarchie</a:t>
            </a:r>
          </a:p>
          <a:p>
            <a:r>
              <a:rPr lang="de-CH" sz="2400" dirty="0" smtClean="0"/>
              <a:t>Über Rechtsklick kann das Organigramm bearbeitet werden</a:t>
            </a: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357020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Text/Bild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 smtClean="0"/>
              <a:t>Erstellen von</a:t>
            </a:r>
          </a:p>
          <a:p>
            <a:r>
              <a:rPr lang="de-CH" dirty="0" smtClean="0"/>
              <a:t>Hellraumfolien</a:t>
            </a:r>
          </a:p>
          <a:p>
            <a:r>
              <a:rPr lang="de-CH" dirty="0" smtClean="0"/>
              <a:t>Produktepräsentationen</a:t>
            </a:r>
          </a:p>
          <a:p>
            <a:r>
              <a:rPr lang="de-CH" dirty="0" smtClean="0"/>
              <a:t>Firmenpräsentationen</a:t>
            </a:r>
            <a:br>
              <a:rPr lang="de-CH" dirty="0" smtClean="0"/>
            </a:br>
            <a:r>
              <a:rPr lang="de-CH" dirty="0" smtClean="0"/>
              <a:t>und vieles mehr…</a:t>
            </a:r>
          </a:p>
          <a:p>
            <a:endParaRPr lang="de-CH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353488"/>
            <a:ext cx="4184650" cy="3495637"/>
          </a:xfrm>
        </p:spPr>
      </p:pic>
    </p:spTree>
    <p:extLst>
      <p:ext uri="{BB962C8B-B14F-4D97-AF65-F5344CB8AC3E}">
        <p14:creationId xmlns:p14="http://schemas.microsoft.com/office/powerpoint/2010/main" val="138223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Blindtext aus Word Zwischenablage</a:t>
            </a:r>
            <a:br>
              <a:rPr lang="de-CH" dirty="0"/>
            </a:b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2353469"/>
            <a:ext cx="10515600" cy="3823494"/>
          </a:xfrm>
        </p:spPr>
        <p:txBody>
          <a:bodyPr/>
          <a:lstStyle/>
          <a:p>
            <a:r>
              <a:rPr lang="de-CH" dirty="0" smtClean="0"/>
              <a:t>Text aus anderen Programme sollte </a:t>
            </a:r>
            <a:r>
              <a:rPr lang="de-CH" dirty="0" smtClean="0"/>
              <a:t>als </a:t>
            </a:r>
            <a:r>
              <a:rPr lang="de-CH" dirty="0" smtClean="0"/>
              <a:t>reiner Text eingefügt werden</a:t>
            </a:r>
            <a:endParaRPr lang="de-CH" dirty="0"/>
          </a:p>
          <a:p>
            <a:r>
              <a:rPr lang="de-CH" dirty="0"/>
              <a:t>Sie können auch ein Stichwort eingeben, um online nach dem Videoclip zu suchen, der optimal zu Ihrem Dokument passt.</a:t>
            </a:r>
          </a:p>
          <a:p>
            <a:r>
              <a:rPr lang="de-CH" dirty="0"/>
              <a:t>Damit Ihr Dokument ein professionelles Aussehen erhält, stellt Word einander ergänzende Designs </a:t>
            </a:r>
            <a:r>
              <a:rPr lang="de-CH" dirty="0" smtClean="0"/>
              <a:t>zur </a:t>
            </a:r>
            <a:r>
              <a:rPr lang="de-CH" dirty="0"/>
              <a:t>Verfügung.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8513379" y="4745467"/>
            <a:ext cx="2840421" cy="1639613"/>
            <a:chOff x="93503" y="0"/>
            <a:chExt cx="1201262" cy="693420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2"/>
            <a:srcRect l="68203" t="26144" r="25661" b="62526"/>
            <a:stretch/>
          </p:blipFill>
          <p:spPr bwMode="auto">
            <a:xfrm>
              <a:off x="93503" y="0"/>
              <a:ext cx="1201262" cy="69342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" name="Ellipse 5"/>
            <p:cNvSpPr/>
            <p:nvPr/>
          </p:nvSpPr>
          <p:spPr>
            <a:xfrm>
              <a:off x="784860" y="327660"/>
              <a:ext cx="327660" cy="327660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CH"/>
            </a:p>
          </p:txBody>
        </p:sp>
      </p:grpSp>
    </p:spTree>
    <p:extLst>
      <p:ext uri="{BB962C8B-B14F-4D97-AF65-F5344CB8AC3E}">
        <p14:creationId xmlns:p14="http://schemas.microsoft.com/office/powerpoint/2010/main" val="242804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Bild aus Datei</a:t>
            </a:r>
            <a:endParaRPr lang="de-CH" dirty="0"/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739" y="1690688"/>
            <a:ext cx="6255654" cy="4187118"/>
          </a:xfrm>
        </p:spPr>
      </p:pic>
    </p:spTree>
    <p:extLst>
      <p:ext uri="{BB962C8B-B14F-4D97-AF65-F5344CB8AC3E}">
        <p14:creationId xmlns:p14="http://schemas.microsoft.com/office/powerpoint/2010/main" val="263590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Tabelle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8090833"/>
              </p:ext>
            </p:extLst>
          </p:nvPr>
        </p:nvGraphicFramePr>
        <p:xfrm>
          <a:off x="677863" y="2160588"/>
          <a:ext cx="8596316" cy="14833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149079"/>
                <a:gridCol w="2149079"/>
                <a:gridCol w="2149079"/>
                <a:gridCol w="2149079"/>
              </a:tblGrid>
              <a:tr h="37084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Sud</a:t>
                      </a:r>
                      <a:endParaRPr lang="de-CH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Ost</a:t>
                      </a:r>
                      <a:endParaRPr lang="de-CH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West</a:t>
                      </a:r>
                      <a:endParaRPr lang="de-CH" dirty="0"/>
                    </a:p>
                  </a:txBody>
                  <a:tcPr marL="74751" marR="7475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Januar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5000</a:t>
                      </a:r>
                      <a:endParaRPr lang="de-CH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7300</a:t>
                      </a:r>
                      <a:endParaRPr lang="de-CH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7300</a:t>
                      </a:r>
                      <a:endParaRPr lang="de-CH" dirty="0"/>
                    </a:p>
                  </a:txBody>
                  <a:tcPr marL="74751" marR="7475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Februar</a:t>
                      </a:r>
                      <a:endParaRPr lang="de-CH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4500</a:t>
                      </a:r>
                      <a:endParaRPr lang="de-CH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9200</a:t>
                      </a:r>
                      <a:endParaRPr lang="de-CH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5400</a:t>
                      </a:r>
                      <a:endParaRPr lang="de-CH" dirty="0"/>
                    </a:p>
                  </a:txBody>
                  <a:tcPr marL="74751" marR="7475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März</a:t>
                      </a:r>
                      <a:endParaRPr lang="de-CH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5900</a:t>
                      </a:r>
                      <a:endParaRPr lang="de-CH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7800</a:t>
                      </a:r>
                      <a:endParaRPr lang="de-CH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4700</a:t>
                      </a:r>
                      <a:endParaRPr lang="de-CH" dirty="0"/>
                    </a:p>
                  </a:txBody>
                  <a:tcPr marL="74751" marR="7475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655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989398"/>
              </p:ext>
            </p:extLst>
          </p:nvPr>
        </p:nvGraphicFramePr>
        <p:xfrm>
          <a:off x="2048808" y="1794553"/>
          <a:ext cx="9148150" cy="2732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Arbeitsblatt" r:id="rId3" imgW="6431280" imgH="1920240" progId="Excel.Sheet.12">
                  <p:link updateAutomatic="1"/>
                </p:oleObj>
              </mc:Choice>
              <mc:Fallback>
                <p:oleObj name="Arbeitsblatt" r:id="rId3" imgW="6431280" imgH="192024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48808" y="1794553"/>
                        <a:ext cx="9148150" cy="27324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Tabelle aus Excel Zwischenablage</a:t>
            </a:r>
            <a:endParaRPr lang="de-CH" dirty="0"/>
          </a:p>
        </p:txBody>
      </p:sp>
      <p:pic>
        <p:nvPicPr>
          <p:cNvPr id="6" name="Grafik 5"/>
          <p:cNvPicPr/>
          <p:nvPr/>
        </p:nvPicPr>
        <p:blipFill rotWithShape="1">
          <a:blip r:embed="rId5"/>
          <a:srcRect l="55736" r="37951" b="72668"/>
          <a:stretch/>
        </p:blipFill>
        <p:spPr bwMode="auto">
          <a:xfrm>
            <a:off x="166306" y="1417111"/>
            <a:ext cx="2666835" cy="31099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7478" y="3335311"/>
            <a:ext cx="5904017" cy="313832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66306" y="4728050"/>
            <a:ext cx="5831172" cy="156966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dirty="0" smtClean="0"/>
              <a:t>Mittels </a:t>
            </a:r>
            <a:r>
              <a:rPr lang="de-CH" sz="2400" b="1" dirty="0" smtClean="0"/>
              <a:t>Inhalte Einfügen </a:t>
            </a:r>
            <a:br>
              <a:rPr lang="de-CH" sz="2400" b="1" dirty="0" smtClean="0"/>
            </a:br>
            <a:r>
              <a:rPr lang="de-CH" sz="2400" b="1" dirty="0" smtClean="0"/>
              <a:t>&gt;als Verknüpfung </a:t>
            </a:r>
            <a:br>
              <a:rPr lang="de-CH" sz="2400" b="1" dirty="0" smtClean="0"/>
            </a:br>
            <a:r>
              <a:rPr lang="de-CH" sz="2400" dirty="0" smtClean="0"/>
              <a:t>kann die Tabelle beim Öffnen aktualisiert werden</a:t>
            </a: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253233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Diagramm</a:t>
            </a:r>
            <a:endParaRPr lang="de-CH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5981651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4302178" y="2880706"/>
            <a:ext cx="681552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dirty="0" smtClean="0"/>
              <a:t>&gt;Mit Rechtsklick </a:t>
            </a:r>
            <a:r>
              <a:rPr lang="de-CH" sz="2400" b="1" dirty="0" smtClean="0"/>
              <a:t>Daten bearbeiten</a:t>
            </a:r>
            <a:endParaRPr lang="de-CH" sz="2400" b="1" dirty="0"/>
          </a:p>
        </p:txBody>
      </p:sp>
    </p:spTree>
    <p:extLst>
      <p:ext uri="{BB962C8B-B14F-4D97-AF65-F5344CB8AC3E}">
        <p14:creationId xmlns:p14="http://schemas.microsoft.com/office/powerpoint/2010/main" val="13138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Textfeld, Formen einfügen</a:t>
            </a:r>
            <a:endParaRPr lang="de-CH" dirty="0"/>
          </a:p>
        </p:txBody>
      </p:sp>
      <p:sp>
        <p:nvSpPr>
          <p:cNvPr id="5" name="Textfeld 4"/>
          <p:cNvSpPr txBox="1"/>
          <p:nvPr/>
        </p:nvSpPr>
        <p:spPr>
          <a:xfrm>
            <a:off x="1034322" y="1882702"/>
            <a:ext cx="8889167" cy="83099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b="1" dirty="0" smtClean="0"/>
              <a:t>Das ist ein Textfeld </a:t>
            </a:r>
          </a:p>
          <a:p>
            <a:r>
              <a:rPr lang="de-CH" sz="2400" dirty="0" smtClean="0"/>
              <a:t>&gt;Register Einfügen &gt;Gruppe Text &gt;Textfeld </a:t>
            </a:r>
            <a:endParaRPr lang="de-CH" sz="2400" dirty="0"/>
          </a:p>
        </p:txBody>
      </p:sp>
      <p:sp>
        <p:nvSpPr>
          <p:cNvPr id="6" name="Herz 5"/>
          <p:cNvSpPr/>
          <p:nvPr/>
        </p:nvSpPr>
        <p:spPr>
          <a:xfrm>
            <a:off x="1528997" y="4137285"/>
            <a:ext cx="884419" cy="794479"/>
          </a:xfrm>
          <a:prstGeom prst="heart">
            <a:avLst/>
          </a:prstGeom>
          <a:solidFill>
            <a:srgbClr val="FF0000"/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Textfeld 6"/>
          <p:cNvSpPr txBox="1"/>
          <p:nvPr/>
        </p:nvSpPr>
        <p:spPr>
          <a:xfrm>
            <a:off x="1034322" y="3061743"/>
            <a:ext cx="92939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 smtClean="0"/>
              <a:t>Formen</a:t>
            </a:r>
          </a:p>
          <a:p>
            <a:r>
              <a:rPr lang="de-CH" sz="2400" dirty="0" smtClean="0"/>
              <a:t>&gt;Register Start &gt;Gruppe Zeichnung &gt;Formen</a:t>
            </a:r>
          </a:p>
          <a:p>
            <a:endParaRPr lang="de-CH" dirty="0"/>
          </a:p>
        </p:txBody>
      </p:sp>
      <p:sp>
        <p:nvSpPr>
          <p:cNvPr id="8" name="Pfeil nach rechts 7"/>
          <p:cNvSpPr/>
          <p:nvPr/>
        </p:nvSpPr>
        <p:spPr>
          <a:xfrm>
            <a:off x="3312826" y="4356078"/>
            <a:ext cx="974361" cy="530715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Smiley 8"/>
          <p:cNvSpPr/>
          <p:nvPr/>
        </p:nvSpPr>
        <p:spPr>
          <a:xfrm>
            <a:off x="4949253" y="4152275"/>
            <a:ext cx="1146747" cy="114674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Sonne 9"/>
          <p:cNvSpPr/>
          <p:nvPr/>
        </p:nvSpPr>
        <p:spPr>
          <a:xfrm>
            <a:off x="7090348" y="4017364"/>
            <a:ext cx="2053652" cy="1993692"/>
          </a:xfrm>
          <a:prstGeom prst="sun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Stern mit 6 Zacken 10"/>
          <p:cNvSpPr/>
          <p:nvPr/>
        </p:nvSpPr>
        <p:spPr>
          <a:xfrm>
            <a:off x="2487636" y="5299022"/>
            <a:ext cx="1312370" cy="1312370"/>
          </a:xfrm>
          <a:prstGeom prst="star6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6708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Excel Diagramm aus Zwischenablage</a:t>
            </a:r>
            <a:endParaRPr lang="de-CH" dirty="0"/>
          </a:p>
        </p:txBody>
      </p:sp>
      <p:graphicFrame>
        <p:nvGraphicFramePr>
          <p:cNvPr id="3" name="Diagramm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7339081"/>
              </p:ext>
            </p:extLst>
          </p:nvPr>
        </p:nvGraphicFramePr>
        <p:xfrm>
          <a:off x="838200" y="1862528"/>
          <a:ext cx="7704944" cy="4178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8389633" y="2505757"/>
            <a:ext cx="21435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 smtClean="0"/>
              <a:t>&gt;Rechtsklick</a:t>
            </a:r>
            <a:r>
              <a:rPr lang="de-CH" dirty="0" smtClean="0"/>
              <a:t/>
            </a:r>
            <a:br>
              <a:rPr lang="de-CH" dirty="0" smtClean="0"/>
            </a:br>
            <a:endParaRPr lang="de-CH" dirty="0"/>
          </a:p>
        </p:txBody>
      </p:sp>
      <p:pic>
        <p:nvPicPr>
          <p:cNvPr id="5" name="Grafik 4"/>
          <p:cNvPicPr/>
          <p:nvPr/>
        </p:nvPicPr>
        <p:blipFill rotWithShape="1">
          <a:blip r:embed="rId3"/>
          <a:srcRect l="90437" t="43773" r="559" b="47739"/>
          <a:stretch/>
        </p:blipFill>
        <p:spPr bwMode="auto">
          <a:xfrm>
            <a:off x="8389633" y="3000763"/>
            <a:ext cx="3145423" cy="9266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Ellipse 5"/>
          <p:cNvSpPr/>
          <p:nvPr/>
        </p:nvSpPr>
        <p:spPr>
          <a:xfrm>
            <a:off x="9683646" y="3297837"/>
            <a:ext cx="449705" cy="56962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9726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Warmes Blau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183</Words>
  <Application>Microsoft Office PowerPoint</Application>
  <PresentationFormat>Breitbild</PresentationFormat>
  <Paragraphs>53</Paragraphs>
  <Slides>11</Slides>
  <Notes>0</Notes>
  <HiddenSlides>0</HiddenSlides>
  <MMClips>1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Links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7" baseType="lpstr">
      <vt:lpstr>Arial</vt:lpstr>
      <vt:lpstr>Calibri</vt:lpstr>
      <vt:lpstr>Trebuchet MS</vt:lpstr>
      <vt:lpstr>Wingdings 3</vt:lpstr>
      <vt:lpstr>Facette</vt:lpstr>
      <vt:lpstr>E:\Backups\KURSE_F\KursCDs\PowerPoint-19\Aufgaben\Boote_Merkmale.xlsx!Tabelle1!Z1S1:Z8S4</vt:lpstr>
      <vt:lpstr>Präsentation mit verschiedenen Layouts </vt:lpstr>
      <vt:lpstr>Text/Bild</vt:lpstr>
      <vt:lpstr>Blindtext aus Word Zwischenablage </vt:lpstr>
      <vt:lpstr>Bild aus Datei</vt:lpstr>
      <vt:lpstr>Tabelle</vt:lpstr>
      <vt:lpstr>Tabelle aus Excel Zwischenablage</vt:lpstr>
      <vt:lpstr>Diagramm</vt:lpstr>
      <vt:lpstr>Textfeld, Formen einfügen</vt:lpstr>
      <vt:lpstr>Excel Diagramm aus Zwischenablage</vt:lpstr>
      <vt:lpstr>Film aus Datei</vt:lpstr>
      <vt:lpstr>Organigramm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 mit verschiedenen Layouts</dc:title>
  <dc:creator>Caro</dc:creator>
  <cp:lastModifiedBy>Caro</cp:lastModifiedBy>
  <cp:revision>33</cp:revision>
  <cp:lastPrinted>2021-06-06T10:14:35Z</cp:lastPrinted>
  <dcterms:created xsi:type="dcterms:W3CDTF">2021-06-05T23:26:50Z</dcterms:created>
  <dcterms:modified xsi:type="dcterms:W3CDTF">2021-06-06T11:49:53Z</dcterms:modified>
</cp:coreProperties>
</file>